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443"/>
          <a:stretch>
            <a:fillRect/>
          </a:stretch>
        </p:blipFill>
        <p:spPr>
          <a:xfrm>
            <a:off x="2843530" y="3212465"/>
            <a:ext cx="6482080" cy="1278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20" y="1988820"/>
            <a:ext cx="359092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5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1057" y="2891173"/>
            <a:ext cx="238016" cy="2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8250" y="2813050"/>
            <a:ext cx="270510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1487" y="2891173"/>
            <a:ext cx="238016" cy="2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565" y="3401695"/>
            <a:ext cx="40005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74148" y="3529850"/>
            <a:ext cx="399867" cy="35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5768" y="4225722"/>
            <a:ext cx="399867" cy="343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09157" y="4225722"/>
            <a:ext cx="390347" cy="343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6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5768" y="2595122"/>
            <a:ext cx="409388" cy="35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12363" y="3976838"/>
            <a:ext cx="399867" cy="343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61355" y="5444315"/>
            <a:ext cx="399867" cy="343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51966" y="2587729"/>
            <a:ext cx="685487" cy="620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64495" y="2597271"/>
            <a:ext cx="371305" cy="61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1041" y="2587729"/>
            <a:ext cx="980628" cy="92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8033" y="3169827"/>
            <a:ext cx="685487" cy="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078809" y="3112224"/>
            <a:ext cx="257057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2165" y="3799173"/>
            <a:ext cx="238016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5"/>
          <p:cNvSpPr/>
          <p:nvPr/>
        </p:nvSpPr>
        <p:spPr bwMode="white">
          <a:xfrm>
            <a:off x="2855595" y="1355725"/>
            <a:ext cx="3121660" cy="99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143000"/>
            <a:ext cx="12172951" cy="91651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2022-11-18T05:40:12Z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