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687"/>
          <a:stretch>
            <a:fillRect/>
          </a:stretch>
        </p:blipFill>
        <p:spPr>
          <a:xfrm>
            <a:off x="2711450" y="3285490"/>
            <a:ext cx="6049010" cy="92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95" y="1845310"/>
            <a:ext cx="5888990" cy="1146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5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4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8265" y="2507615"/>
            <a:ext cx="392430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40120" y="2507615"/>
            <a:ext cx="26860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6885" y="2507615"/>
            <a:ext cx="26860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55860" y="2507615"/>
            <a:ext cx="47053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1765" y="3228975"/>
            <a:ext cx="492760" cy="33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8720" y="3848735"/>
            <a:ext cx="268605" cy="33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1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6095" y="2458085"/>
            <a:ext cx="469265" cy="28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45045" y="2455545"/>
            <a:ext cx="296545" cy="29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8415" y="3030220"/>
            <a:ext cx="1223010" cy="28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0110" y="3027680"/>
            <a:ext cx="506730" cy="29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83685" y="3602355"/>
            <a:ext cx="815975" cy="28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45045" y="3599815"/>
            <a:ext cx="296545" cy="29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69715" y="4174490"/>
            <a:ext cx="877570" cy="28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33285" y="4171950"/>
            <a:ext cx="494030" cy="29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5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555" y="1168400"/>
            <a:ext cx="1142365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4000" y="1216025"/>
            <a:ext cx="409575" cy="30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31605" y="1169035"/>
            <a:ext cx="78041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0155" y="1847215"/>
            <a:ext cx="238125" cy="29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2070" y="2467610"/>
            <a:ext cx="419100" cy="29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55790" y="3649980"/>
            <a:ext cx="1113790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2022-11-18T04:10:31Z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