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705" y="3573010"/>
            <a:ext cx="11520000" cy="83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85" y="2014855"/>
            <a:ext cx="5356860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6325" y="2512695"/>
            <a:ext cx="40957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45370" y="2512695"/>
            <a:ext cx="41910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4350" y="3121025"/>
            <a:ext cx="25717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69270" y="3121025"/>
            <a:ext cx="40957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4820" y="3693795"/>
            <a:ext cx="58102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5940" y="3693795"/>
            <a:ext cx="58102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81045" y="4292600"/>
            <a:ext cx="16192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13910" y="4284345"/>
            <a:ext cx="40957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0180" y="4284345"/>
            <a:ext cx="57150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23970" y="5455920"/>
            <a:ext cx="39052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22545" y="2576937"/>
            <a:ext cx="428429" cy="36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6132" y="3454123"/>
            <a:ext cx="437950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07041" y="3454123"/>
            <a:ext cx="437950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2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0909" y="3464792"/>
            <a:ext cx="8587636" cy="62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7685" y="5458479"/>
            <a:ext cx="228495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2280" y="5458479"/>
            <a:ext cx="371305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8198" y="5458479"/>
            <a:ext cx="371305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1355" y="5458479"/>
            <a:ext cx="399867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65355" y="5458479"/>
            <a:ext cx="333223" cy="238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8512" y="5458479"/>
            <a:ext cx="399867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59636" y="5458479"/>
            <a:ext cx="228495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35669" y="5458479"/>
            <a:ext cx="390347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2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7685" y="3065725"/>
            <a:ext cx="266578" cy="33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0661" y="3208926"/>
            <a:ext cx="390347" cy="20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008" y="3390315"/>
            <a:ext cx="323702" cy="1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3851" y="3390315"/>
            <a:ext cx="266578" cy="35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2022-11-18T03:39:26Z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