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575"/>
          <a:stretch>
            <a:fillRect/>
          </a:stretch>
        </p:blipFill>
        <p:spPr>
          <a:xfrm>
            <a:off x="2495550" y="3140710"/>
            <a:ext cx="6956425" cy="1295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85" y="1844675"/>
            <a:ext cx="535686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9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166479" y="2462474"/>
            <a:ext cx="409388" cy="35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80528" y="3044067"/>
            <a:ext cx="409388" cy="34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6479" y="3616125"/>
            <a:ext cx="399867" cy="35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7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10082" y="4158459"/>
            <a:ext cx="314181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6000" y="4101274"/>
            <a:ext cx="428429" cy="362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32396" y="4158459"/>
            <a:ext cx="314181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74479" y="4158459"/>
            <a:ext cx="323702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73752" y="4158459"/>
            <a:ext cx="314181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8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24066" y="2518625"/>
            <a:ext cx="161851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6958" y="2518625"/>
            <a:ext cx="418909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0099" y="2518625"/>
            <a:ext cx="161851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92991" y="2518625"/>
            <a:ext cx="418909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61950" y="3090264"/>
            <a:ext cx="571239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97983" y="3090264"/>
            <a:ext cx="571239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36595" y="2843335"/>
            <a:ext cx="704528" cy="30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4000" y="3081624"/>
            <a:ext cx="742611" cy="24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6512" y="3081624"/>
            <a:ext cx="752132" cy="24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73818" y="3081624"/>
            <a:ext cx="894942" cy="24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76000" y="4282598"/>
            <a:ext cx="714049" cy="30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27074" y="4282598"/>
            <a:ext cx="714049" cy="30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14479" y="4539950"/>
            <a:ext cx="238016" cy="23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95305" y="4539950"/>
            <a:ext cx="371305" cy="23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46512" y="4539950"/>
            <a:ext cx="752132" cy="23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926148" y="4539950"/>
            <a:ext cx="742611" cy="23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03825" y="2735580"/>
            <a:ext cx="31496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4310" y="2735580"/>
            <a:ext cx="55499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8905" y="2735580"/>
            <a:ext cx="51752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07980" y="2735580"/>
            <a:ext cx="54229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5165" y="3321685"/>
            <a:ext cx="213995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47385" y="3308985"/>
            <a:ext cx="54229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2022-11-18T03:57:48Z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