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530"/>
          <a:stretch>
            <a:fillRect/>
          </a:stretch>
        </p:blipFill>
        <p:spPr>
          <a:xfrm>
            <a:off x="3071495" y="3429000"/>
            <a:ext cx="6458585" cy="1014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185" y="2014855"/>
            <a:ext cx="5356860" cy="104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4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13619" y="3271407"/>
            <a:ext cx="390347" cy="33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35537" y="3280935"/>
            <a:ext cx="409388" cy="323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1702" y="3804967"/>
            <a:ext cx="380826" cy="33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11966" y="3804967"/>
            <a:ext cx="409388" cy="33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6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7755" y="2063750"/>
            <a:ext cx="352425" cy="141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3487" y="1995651"/>
            <a:ext cx="399867" cy="286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31404" y="2014728"/>
            <a:ext cx="418909" cy="286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7206" y="3216521"/>
            <a:ext cx="238016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7702" y="3216521"/>
            <a:ext cx="390347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1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02075" y="2967990"/>
            <a:ext cx="388620" cy="35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74765" y="2999105"/>
            <a:ext cx="438785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40470" y="3039110"/>
            <a:ext cx="476885" cy="28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99380" y="3926840"/>
            <a:ext cx="671830" cy="28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68895" y="3926205"/>
            <a:ext cx="715645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59695" y="3926205"/>
            <a:ext cx="657225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1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71565" y="1772920"/>
            <a:ext cx="184785" cy="35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06005" y="1759585"/>
            <a:ext cx="445135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85185" y="2292985"/>
            <a:ext cx="467360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1805" y="2292985"/>
            <a:ext cx="467360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08245" y="2759710"/>
            <a:ext cx="128143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61640" y="3896360"/>
            <a:ext cx="890270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2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67471" y="2974626"/>
            <a:ext cx="5798082" cy="1599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2022-11-18T03:57:58Z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