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60" r="59585"/>
          <a:stretch>
            <a:fillRect/>
          </a:stretch>
        </p:blipFill>
        <p:spPr>
          <a:xfrm>
            <a:off x="2783840" y="3284855"/>
            <a:ext cx="6991350" cy="86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5" y="1844675"/>
            <a:ext cx="535686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9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1455" y="1932940"/>
            <a:ext cx="234315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96605" y="1927860"/>
            <a:ext cx="606425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6750" y="2501265"/>
            <a:ext cx="82677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01890" y="2501265"/>
            <a:ext cx="606425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51455" y="3088640"/>
            <a:ext cx="234315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83355" y="3088640"/>
            <a:ext cx="592455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02575" y="3088640"/>
            <a:ext cx="234315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20505" y="3088640"/>
            <a:ext cx="606425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3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75735" y="1842195"/>
            <a:ext cx="409388" cy="33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5553" y="1880305"/>
            <a:ext cx="409388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21950" y="2451952"/>
            <a:ext cx="409388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0132" y="3033127"/>
            <a:ext cx="571239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1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6446" y="4232142"/>
            <a:ext cx="6159867" cy="333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3652387"/>
            <a:ext cx="218975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4132" y="3652387"/>
            <a:ext cx="399867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6347" y="3661914"/>
            <a:ext cx="228495" cy="2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0809" y="3652387"/>
            <a:ext cx="371305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5900" y="3652387"/>
            <a:ext cx="228495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41322" y="3652387"/>
            <a:ext cx="390347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97851" y="3661914"/>
            <a:ext cx="218975" cy="2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83272" y="3652387"/>
            <a:ext cx="390347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95768" y="4262138"/>
            <a:ext cx="228495" cy="2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09884" y="4262138"/>
            <a:ext cx="399867" cy="2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23404" y="4262138"/>
            <a:ext cx="218975" cy="2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56561" y="4252611"/>
            <a:ext cx="371305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612958" y="4262138"/>
            <a:ext cx="228495" cy="2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127074" y="4262138"/>
            <a:ext cx="390347" cy="2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345388" y="4262138"/>
            <a:ext cx="228495" cy="23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869024" y="4252611"/>
            <a:ext cx="390347" cy="2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0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5805" y="1861820"/>
            <a:ext cx="770890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1110" y="1842770"/>
            <a:ext cx="76136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22479" y="2452778"/>
            <a:ext cx="361785" cy="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80528" y="2471844"/>
            <a:ext cx="418909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03438" y="2700641"/>
            <a:ext cx="399867" cy="4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81123" y="3587227"/>
            <a:ext cx="2561057" cy="35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90644" y="4159218"/>
            <a:ext cx="4541355" cy="34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2022-11-18T03:48:26Z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