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430"/>
          <a:stretch>
            <a:fillRect/>
          </a:stretch>
        </p:blipFill>
        <p:spPr>
          <a:xfrm>
            <a:off x="3503930" y="3213100"/>
            <a:ext cx="5693410" cy="104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30" y="1917065"/>
            <a:ext cx="535686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9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12940" y="1729740"/>
            <a:ext cx="49530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5375" y="2012315"/>
            <a:ext cx="46101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8750" y="2861310"/>
            <a:ext cx="79565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5070" y="2861310"/>
            <a:ext cx="85217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4955" y="3433445"/>
            <a:ext cx="103695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63590" y="3498215"/>
            <a:ext cx="20701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36380" y="3498215"/>
            <a:ext cx="495300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0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50909" y="4070843"/>
            <a:ext cx="428429" cy="36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9024" y="4070843"/>
            <a:ext cx="437950" cy="36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6528" y="4928091"/>
            <a:ext cx="437950" cy="36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4165" y="4928091"/>
            <a:ext cx="428429" cy="36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0727" y="1270481"/>
            <a:ext cx="733090" cy="352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4743" y="3824715"/>
            <a:ext cx="380826" cy="33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3487" y="3824715"/>
            <a:ext cx="399867" cy="33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2165" y="3834246"/>
            <a:ext cx="409388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7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3820" y="2185035"/>
            <a:ext cx="5274310" cy="114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