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80" t="52652" r="41163"/>
          <a:stretch>
            <a:fillRect/>
          </a:stretch>
        </p:blipFill>
        <p:spPr>
          <a:xfrm>
            <a:off x="3401695" y="3284855"/>
            <a:ext cx="5387975" cy="1399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030" y="2204720"/>
            <a:ext cx="5356860" cy="104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6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61950" y="2882490"/>
            <a:ext cx="390347" cy="257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4512" y="2882490"/>
            <a:ext cx="409388" cy="26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32991" y="3454709"/>
            <a:ext cx="161851" cy="257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93520" y="3454709"/>
            <a:ext cx="161851" cy="257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61024" y="4017392"/>
            <a:ext cx="161851" cy="257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36595" y="4017392"/>
            <a:ext cx="418909" cy="26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6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0016" y="2359491"/>
            <a:ext cx="8654280" cy="63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6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2570" y="3351530"/>
            <a:ext cx="340360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9675" y="3351530"/>
            <a:ext cx="563245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25925" y="3351530"/>
            <a:ext cx="340360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17795" y="3351530"/>
            <a:ext cx="615315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45045" y="3351530"/>
            <a:ext cx="563245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48825" y="3351530"/>
            <a:ext cx="353695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88650" y="3351530"/>
            <a:ext cx="328295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07820" y="3780790"/>
            <a:ext cx="340360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60650" y="3780790"/>
            <a:ext cx="563245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14190" y="3780790"/>
            <a:ext cx="328295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25110" y="3780790"/>
            <a:ext cx="602615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78320" y="3782695"/>
            <a:ext cx="563245" cy="29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028940" y="3780790"/>
            <a:ext cx="602615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725025" y="3782695"/>
            <a:ext cx="353695" cy="29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752455" y="3780790"/>
            <a:ext cx="602615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69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86735" y="2741295"/>
            <a:ext cx="774700" cy="330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9105" y="2741295"/>
            <a:ext cx="774700" cy="330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98125" y="2741295"/>
            <a:ext cx="956310" cy="330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6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3504" y="3170122"/>
            <a:ext cx="476033" cy="45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99155" y="3342005"/>
            <a:ext cx="329565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9635" y="3344545"/>
            <a:ext cx="552450" cy="31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9</cp:revision>
  <dcterms:created xsi:type="dcterms:W3CDTF">2022-11-08T02:00:00Z</dcterms:created>
  <dcterms:modified xsi:type="dcterms:W3CDTF">2022-11-18T03:48:03Z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