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713"/>
          <a:stretch>
            <a:fillRect/>
          </a:stretch>
        </p:blipFill>
        <p:spPr>
          <a:xfrm>
            <a:off x="3235960" y="2922905"/>
            <a:ext cx="5720080" cy="101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1581785"/>
            <a:ext cx="49072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52760" y="4768707"/>
            <a:ext cx="1123438" cy="352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1504" y="4768707"/>
            <a:ext cx="399867" cy="352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8462" y="4768707"/>
            <a:ext cx="761652" cy="352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1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11702" y="2041748"/>
            <a:ext cx="352264" cy="33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7388" y="2822573"/>
            <a:ext cx="238016" cy="19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0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14611" y="4227088"/>
            <a:ext cx="2056462" cy="37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69818" y="4236625"/>
            <a:ext cx="1075834" cy="101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2694" y="4885116"/>
            <a:ext cx="1980297" cy="362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17752" y="2006104"/>
            <a:ext cx="399867" cy="35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6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7570" y="2427599"/>
            <a:ext cx="247537" cy="25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0578" y="2427599"/>
            <a:ext cx="238016" cy="26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2022-11-17T15:10:05Z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