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170"/>
          <a:stretch>
            <a:fillRect/>
          </a:stretch>
        </p:blipFill>
        <p:spPr>
          <a:xfrm>
            <a:off x="2784475" y="3387725"/>
            <a:ext cx="6228715" cy="1087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30" y="1988820"/>
            <a:ext cx="4732020" cy="103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9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6892" y="2899973"/>
            <a:ext cx="609322" cy="27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7917" y="3233476"/>
            <a:ext cx="342743" cy="266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75272" y="3042903"/>
            <a:ext cx="1732760" cy="695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23471" y="3595565"/>
            <a:ext cx="609322" cy="27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7636" y="3042903"/>
            <a:ext cx="1075834" cy="1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46578" y="3795667"/>
            <a:ext cx="990148" cy="323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37917" y="3938597"/>
            <a:ext cx="342743" cy="27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3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57553" y="1804329"/>
            <a:ext cx="409388" cy="35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6479" y="1804329"/>
            <a:ext cx="399867" cy="35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5404" y="1804329"/>
            <a:ext cx="399867" cy="35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3371" y="1804329"/>
            <a:ext cx="409388" cy="35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85586" y="2395230"/>
            <a:ext cx="409388" cy="34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23140" y="2395230"/>
            <a:ext cx="399867" cy="34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51107" y="2395230"/>
            <a:ext cx="399867" cy="34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61950" y="2986131"/>
            <a:ext cx="3265586" cy="36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55966" y="3577031"/>
            <a:ext cx="771173" cy="34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14214" y="4158401"/>
            <a:ext cx="752132" cy="34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4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95504" y="1823192"/>
            <a:ext cx="238016" cy="23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3983" y="1823192"/>
            <a:ext cx="218975" cy="23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6446" y="2995148"/>
            <a:ext cx="304661" cy="161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79338" y="2995148"/>
            <a:ext cx="295140" cy="161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95504" y="3652587"/>
            <a:ext cx="238016" cy="23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3983" y="3652587"/>
            <a:ext cx="218975" cy="23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6049" y="1881482"/>
            <a:ext cx="380826" cy="238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3123" y="1881482"/>
            <a:ext cx="409388" cy="238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99125" y="2637155"/>
            <a:ext cx="422275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9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12231" y="2785311"/>
            <a:ext cx="238016" cy="26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8743" y="3080645"/>
            <a:ext cx="238016" cy="26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0793" y="3375978"/>
            <a:ext cx="399867" cy="26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2022-11-08T02:00:00Z</dcterms:created>
  <dcterms:modified xsi:type="dcterms:W3CDTF">2022-11-18T12:57:00Z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