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5415" y="3212965"/>
            <a:ext cx="11520000" cy="745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85" y="1988820"/>
            <a:ext cx="3978910" cy="1045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2413" y="2987259"/>
            <a:ext cx="390347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1074" y="2987259"/>
            <a:ext cx="399867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7338" y="2987259"/>
            <a:ext cx="390347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5041" y="2987259"/>
            <a:ext cx="390347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6247" y="3864598"/>
            <a:ext cx="77117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3471" y="3864598"/>
            <a:ext cx="780694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8297" y="3864598"/>
            <a:ext cx="761652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07438" y="3864598"/>
            <a:ext cx="790214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7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6049" y="2660997"/>
            <a:ext cx="2922842" cy="819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636" y="2660997"/>
            <a:ext cx="2922842" cy="819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3608546"/>
            <a:ext cx="4379504" cy="944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03636" y="2139327"/>
            <a:ext cx="4979305" cy="93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5024" y="3491310"/>
            <a:ext cx="533157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4231" y="3491310"/>
            <a:ext cx="561719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7966" y="3491310"/>
            <a:ext cx="552198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9570" y="3491310"/>
            <a:ext cx="504595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0704655" y="3933905"/>
            <a:ext cx="504595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