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7985" y="3212965"/>
            <a:ext cx="11520000" cy="778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75" y="2122170"/>
            <a:ext cx="4152900" cy="1090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1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77490" y="3293745"/>
            <a:ext cx="1287780" cy="1047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88960" y="3293745"/>
            <a:ext cx="1178560" cy="1120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24396" y="4247664"/>
            <a:ext cx="314181" cy="26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213090" y="4247664"/>
            <a:ext cx="314181" cy="26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2917825" y="2992120"/>
            <a:ext cx="1085850" cy="118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089265" y="3016250"/>
            <a:ext cx="1191260" cy="1162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824396" y="4044900"/>
            <a:ext cx="314181" cy="257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136925" y="4044900"/>
            <a:ext cx="314181" cy="257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6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03855" y="2679065"/>
            <a:ext cx="472440" cy="32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61350" y="2679065"/>
            <a:ext cx="627380" cy="32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1533525" y="3079750"/>
            <a:ext cx="1370330" cy="1131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4317365" y="3079115"/>
            <a:ext cx="1333500" cy="1132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7115175" y="3079750"/>
            <a:ext cx="1247775" cy="1131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9827895" y="3048000"/>
            <a:ext cx="1260475" cy="1163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5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33652" y="3159474"/>
            <a:ext cx="5998016" cy="963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5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76991" y="1852083"/>
            <a:ext cx="5103074" cy="953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2022-11-08T02:00:00Z</dcterms:created>
  <dcterms:modified xsi:type="dcterms:W3CDTF">2022-11-17T14:51:48Z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