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292"/>
          <a:stretch>
            <a:fillRect/>
          </a:stretch>
        </p:blipFill>
        <p:spPr>
          <a:xfrm>
            <a:off x="3071495" y="2996565"/>
            <a:ext cx="5636895" cy="119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1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5295" y="2727325"/>
            <a:ext cx="59055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5925" y="2743835"/>
            <a:ext cx="61912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4495" y="2726690"/>
            <a:ext cx="619125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"/>
          <p:cNvSpPr/>
          <p:nvPr/>
        </p:nvSpPr>
        <p:spPr bwMode="white">
          <a:xfrm>
            <a:off x="1128395" y="3296285"/>
            <a:ext cx="2524125" cy="197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3"/>
          <p:cNvSpPr/>
          <p:nvPr/>
        </p:nvSpPr>
        <p:spPr bwMode="white">
          <a:xfrm>
            <a:off x="4871720" y="3429000"/>
            <a:ext cx="2851150" cy="201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3"/>
          <p:cNvSpPr/>
          <p:nvPr/>
        </p:nvSpPr>
        <p:spPr bwMode="white">
          <a:xfrm>
            <a:off x="8616315" y="3357245"/>
            <a:ext cx="2851150" cy="201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7553" y="1947066"/>
            <a:ext cx="2922842" cy="34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7553" y="2556871"/>
            <a:ext cx="4008198" cy="34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755" y="3702685"/>
            <a:ext cx="310388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7553" y="4414871"/>
            <a:ext cx="4731768" cy="352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05" y="2480310"/>
            <a:ext cx="8959850" cy="11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1505" y="4356735"/>
            <a:ext cx="6781165" cy="120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2022-11-17T14:44:02Z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