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417"/>
          <a:stretch>
            <a:fillRect/>
          </a:stretch>
        </p:blipFill>
        <p:spPr>
          <a:xfrm>
            <a:off x="3503930" y="2996565"/>
            <a:ext cx="4681220" cy="1007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585" y="1988820"/>
            <a:ext cx="4348480" cy="1142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8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95438" y="2709659"/>
            <a:ext cx="590280" cy="266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84661" y="2709659"/>
            <a:ext cx="599801" cy="266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02512" y="2709659"/>
            <a:ext cx="599801" cy="266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8" name="Rectangle 3"/>
          <p:cNvSpPr/>
          <p:nvPr/>
        </p:nvSpPr>
        <p:spPr bwMode="white">
          <a:xfrm>
            <a:off x="1271905" y="3213735"/>
            <a:ext cx="2352040" cy="174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9" name="Rectangle 3"/>
          <p:cNvSpPr/>
          <p:nvPr/>
        </p:nvSpPr>
        <p:spPr bwMode="white">
          <a:xfrm>
            <a:off x="5030470" y="3147695"/>
            <a:ext cx="2841625" cy="188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0" name="Rectangle 3"/>
          <p:cNvSpPr/>
          <p:nvPr/>
        </p:nvSpPr>
        <p:spPr bwMode="white">
          <a:xfrm>
            <a:off x="8688070" y="3076575"/>
            <a:ext cx="2841625" cy="188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8" grpId="0" bldLvl="0" animBg="1"/>
      <p:bldP spid="39" grpId="0" bldLvl="0" animBg="1"/>
      <p:bldP spid="4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5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10082" y="2976897"/>
            <a:ext cx="9063669" cy="896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2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38776" y="2901496"/>
            <a:ext cx="2932363" cy="343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60760" y="2901496"/>
            <a:ext cx="2922842" cy="343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48297" y="3435548"/>
            <a:ext cx="4550876" cy="343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60760" y="3435548"/>
            <a:ext cx="4550876" cy="343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1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75045" y="2232660"/>
            <a:ext cx="5622925" cy="2265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39850" y="2180590"/>
            <a:ext cx="1437640" cy="1983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7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6512" y="2634470"/>
            <a:ext cx="6902479" cy="896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9</cp:revision>
  <dcterms:created xsi:type="dcterms:W3CDTF">2022-11-08T02:00:00Z</dcterms:created>
  <dcterms:modified xsi:type="dcterms:W3CDTF">2022-11-17T14:35:41Z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