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4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303"/>
          <a:stretch>
            <a:fillRect/>
          </a:stretch>
        </p:blipFill>
        <p:spPr>
          <a:xfrm>
            <a:off x="4007485" y="2996565"/>
            <a:ext cx="4384040" cy="1109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630" y="1988820"/>
            <a:ext cx="4348480" cy="1142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3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85917" y="2746714"/>
            <a:ext cx="609322" cy="257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08826" y="2746714"/>
            <a:ext cx="590280" cy="257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12694" y="2746714"/>
            <a:ext cx="552198" cy="257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26082" y="2746714"/>
            <a:ext cx="609322" cy="257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3"/>
          <p:cNvSpPr/>
          <p:nvPr/>
        </p:nvSpPr>
        <p:spPr bwMode="white">
          <a:xfrm>
            <a:off x="1055370" y="3303270"/>
            <a:ext cx="1790700" cy="2555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3"/>
          <p:cNvSpPr/>
          <p:nvPr/>
        </p:nvSpPr>
        <p:spPr bwMode="white">
          <a:xfrm>
            <a:off x="3648075" y="3303270"/>
            <a:ext cx="1943735" cy="2555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3"/>
          <p:cNvSpPr/>
          <p:nvPr/>
        </p:nvSpPr>
        <p:spPr bwMode="white">
          <a:xfrm>
            <a:off x="6167755" y="3284855"/>
            <a:ext cx="1943735" cy="2555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8" name="Rectangle 3"/>
          <p:cNvSpPr/>
          <p:nvPr/>
        </p:nvSpPr>
        <p:spPr bwMode="white">
          <a:xfrm>
            <a:off x="9192260" y="3213100"/>
            <a:ext cx="1943735" cy="2555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60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81256" y="2131153"/>
            <a:ext cx="409388" cy="286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22214" y="2131153"/>
            <a:ext cx="409388" cy="286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29230" y="2962275"/>
            <a:ext cx="361315" cy="200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27074" y="2962519"/>
            <a:ext cx="399867" cy="277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89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24132" y="2453952"/>
            <a:ext cx="3113256" cy="343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08099" y="3016891"/>
            <a:ext cx="333223" cy="4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33652" y="2997808"/>
            <a:ext cx="5807603" cy="343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30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57553" y="2453351"/>
            <a:ext cx="3103735" cy="352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67074" y="3006506"/>
            <a:ext cx="3998677" cy="343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48033" y="4675509"/>
            <a:ext cx="3113256" cy="352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67074" y="5228664"/>
            <a:ext cx="4360462" cy="343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7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55438" y="3151508"/>
            <a:ext cx="380826" cy="257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74611" y="3705183"/>
            <a:ext cx="542677" cy="267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2022-11-08T02:00:00Z</dcterms:created>
  <dcterms:modified xsi:type="dcterms:W3CDTF">2022-11-17T14:24:11Z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