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30"/>
          <a:stretch>
            <a:fillRect/>
          </a:stretch>
        </p:blipFill>
        <p:spPr>
          <a:xfrm>
            <a:off x="3431540" y="3140710"/>
            <a:ext cx="4571365" cy="98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2060575"/>
            <a:ext cx="4348480" cy="114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06140" y="2852420"/>
            <a:ext cx="646430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9525" y="2852420"/>
            <a:ext cx="608330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7955" y="3439795"/>
            <a:ext cx="275082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8165" y="3479800"/>
            <a:ext cx="2847975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1905" y="4175760"/>
            <a:ext cx="1628140" cy="24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99250" y="4175760"/>
            <a:ext cx="1656715" cy="24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9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4479" y="1975779"/>
            <a:ext cx="571239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099" y="1975779"/>
            <a:ext cx="552198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2694" y="1975779"/>
            <a:ext cx="542677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1768" y="1975779"/>
            <a:ext cx="599801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983615" y="2348865"/>
            <a:ext cx="1678940" cy="190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3719830" y="2565400"/>
            <a:ext cx="1678940" cy="190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6671945" y="2348865"/>
            <a:ext cx="1678940" cy="190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9480550" y="2493010"/>
            <a:ext cx="1678940" cy="190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6512" y="1881829"/>
            <a:ext cx="3284628" cy="3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6512" y="2445020"/>
            <a:ext cx="4474710" cy="3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2247" y="1270432"/>
            <a:ext cx="3770181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435" y="3028315"/>
            <a:ext cx="64452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3652" y="3612746"/>
            <a:ext cx="4731768" cy="352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2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5305" y="3098165"/>
            <a:ext cx="21971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0630" y="3098165"/>
            <a:ext cx="21971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40" y="3098165"/>
            <a:ext cx="22860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680" y="3101340"/>
            <a:ext cx="21971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6270" y="3784600"/>
            <a:ext cx="21971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2930" y="3784600"/>
            <a:ext cx="21145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2022-11-18T12:50:38Z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