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695" y="2924675"/>
            <a:ext cx="11520000" cy="923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830" y="1557020"/>
            <a:ext cx="3937000" cy="109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4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487867" y="2966797"/>
            <a:ext cx="247537" cy="20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7388" y="3738669"/>
            <a:ext cx="238016" cy="20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87867" y="4510541"/>
            <a:ext cx="247537" cy="20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87867" y="5282413"/>
            <a:ext cx="247537" cy="200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1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75008" y="2290599"/>
            <a:ext cx="1018710" cy="49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1173" y="3205699"/>
            <a:ext cx="1018710" cy="49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6231" y="4187524"/>
            <a:ext cx="1018710" cy="49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5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04970" y="4243070"/>
            <a:ext cx="275590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3520" y="4243070"/>
            <a:ext cx="299085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23905" y="4241165"/>
            <a:ext cx="287655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32150" y="4834255"/>
            <a:ext cx="506095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11260" y="4834255"/>
            <a:ext cx="506095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05024" y="3203348"/>
            <a:ext cx="361785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1438" y="3203348"/>
            <a:ext cx="361785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9768" y="3203348"/>
            <a:ext cx="361785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28595" y="3822065"/>
            <a:ext cx="325120" cy="12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56231" y="3746088"/>
            <a:ext cx="352264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12099" y="3746088"/>
            <a:ext cx="361785" cy="24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2022-11-17T12:55:15Z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