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695" y="3068820"/>
            <a:ext cx="11520000" cy="973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5" y="1772920"/>
            <a:ext cx="3937000" cy="109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7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702" y="2662055"/>
            <a:ext cx="238016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6595" y="2662055"/>
            <a:ext cx="599801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0231" y="3214821"/>
            <a:ext cx="780694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93586" y="3214821"/>
            <a:ext cx="409388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47702" y="3777118"/>
            <a:ext cx="238016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98380" y="3777118"/>
            <a:ext cx="59980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3917" y="3538628"/>
            <a:ext cx="752132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0942" y="3548158"/>
            <a:ext cx="761652" cy="33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3538628"/>
            <a:ext cx="752132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12033" y="3548158"/>
            <a:ext cx="761652" cy="33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9256" y="2090171"/>
            <a:ext cx="409388" cy="352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9884" y="3452948"/>
            <a:ext cx="409388" cy="3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4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6512" y="2367262"/>
            <a:ext cx="7892628" cy="34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9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2165" y="1794306"/>
            <a:ext cx="2123107" cy="34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7685" y="2032408"/>
            <a:ext cx="228495" cy="24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9702" y="2356227"/>
            <a:ext cx="1647074" cy="16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1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0082" y="3208132"/>
            <a:ext cx="2922842" cy="35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628" y="3208132"/>
            <a:ext cx="2741950" cy="35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0082" y="3761637"/>
            <a:ext cx="3827305" cy="34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2022-11-18T12:45:07Z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