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039"/>
          <a:stretch>
            <a:fillRect/>
          </a:stretch>
        </p:blipFill>
        <p:spPr>
          <a:xfrm>
            <a:off x="3719830" y="2708910"/>
            <a:ext cx="4479290" cy="1056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5" y="1412875"/>
            <a:ext cx="5048250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43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81322" y="4414064"/>
            <a:ext cx="752132" cy="25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80066" y="4414064"/>
            <a:ext cx="590280" cy="25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36066" y="4414064"/>
            <a:ext cx="780694" cy="25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10016" y="4966567"/>
            <a:ext cx="2199272" cy="333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27801" y="4957041"/>
            <a:ext cx="1837487" cy="342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83801" y="4957041"/>
            <a:ext cx="1847008" cy="342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6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869024" y="2689570"/>
            <a:ext cx="238016" cy="238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81256" y="3194346"/>
            <a:ext cx="228495" cy="247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13289" y="3194346"/>
            <a:ext cx="228495" cy="247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8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42314" y="3454171"/>
            <a:ext cx="799735" cy="276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27669" y="3454171"/>
            <a:ext cx="771173" cy="286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33785" y="3635332"/>
            <a:ext cx="637884" cy="286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19206" y="3635332"/>
            <a:ext cx="637884" cy="286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98181" y="3635332"/>
            <a:ext cx="761652" cy="286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13685" y="3873703"/>
            <a:ext cx="637884" cy="276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99107" y="3873703"/>
            <a:ext cx="637884" cy="276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4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51960" y="1806575"/>
            <a:ext cx="571500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08700" y="1806575"/>
            <a:ext cx="504825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55915" y="1806575"/>
            <a:ext cx="561975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61995" y="2397125"/>
            <a:ext cx="713740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94475" y="2397125"/>
            <a:ext cx="713740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02980" y="2397125"/>
            <a:ext cx="713740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61995" y="2978785"/>
            <a:ext cx="713740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84950" y="2978785"/>
            <a:ext cx="723265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593455" y="2978785"/>
            <a:ext cx="723265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612120" y="2978785"/>
            <a:ext cx="713740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8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22347" y="3559054"/>
            <a:ext cx="742611" cy="247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2022-11-16T15:31:28Z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