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09"/>
          <a:stretch>
            <a:fillRect/>
          </a:stretch>
        </p:blipFill>
        <p:spPr>
          <a:xfrm>
            <a:off x="4049395" y="2853055"/>
            <a:ext cx="4093845" cy="104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0" y="1700530"/>
            <a:ext cx="50482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8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5870" y="2774315"/>
            <a:ext cx="152400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295" y="2775585"/>
            <a:ext cx="152400" cy="24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7295" y="3117215"/>
            <a:ext cx="200025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07245" y="3117215"/>
            <a:ext cx="200025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7295" y="3458845"/>
            <a:ext cx="209550" cy="26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97720" y="3460750"/>
            <a:ext cx="209550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7295" y="3813175"/>
            <a:ext cx="209550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07245" y="3803650"/>
            <a:ext cx="200025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61995" y="4330065"/>
            <a:ext cx="75184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64980" y="4330065"/>
            <a:ext cx="75184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9057" y="2512161"/>
            <a:ext cx="2846677" cy="44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9190" y="2512161"/>
            <a:ext cx="2846677" cy="44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3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7851" y="1910491"/>
            <a:ext cx="780694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8942" y="1910491"/>
            <a:ext cx="771173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7851" y="2483244"/>
            <a:ext cx="780694" cy="25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49983" y="2483244"/>
            <a:ext cx="780694" cy="25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2462530" y="4662170"/>
            <a:ext cx="770890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22440" y="4662170"/>
            <a:ext cx="770890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88245" y="4662170"/>
            <a:ext cx="789940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80610" y="2675255"/>
            <a:ext cx="780415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5825" y="2675255"/>
            <a:ext cx="780415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1040" y="2675255"/>
            <a:ext cx="780415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5825" y="3248025"/>
            <a:ext cx="78041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1040" y="3248025"/>
            <a:ext cx="78041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890" y="3248025"/>
            <a:ext cx="78041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22105" y="3248025"/>
            <a:ext cx="78041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27775" y="3820795"/>
            <a:ext cx="78041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12990" y="3820795"/>
            <a:ext cx="780415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2022-11-16T15:13:33Z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