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75" y="1484630"/>
            <a:ext cx="5048250" cy="981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2708910"/>
            <a:ext cx="471487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61610" y="2684145"/>
            <a:ext cx="76136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9115" y="2696210"/>
            <a:ext cx="75184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7255" y="2684145"/>
            <a:ext cx="75184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3025" y="3341370"/>
            <a:ext cx="158051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2555" y="3341370"/>
            <a:ext cx="159004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4380" y="3998595"/>
            <a:ext cx="1475740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99250" y="4646295"/>
            <a:ext cx="148526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41130" y="4646295"/>
            <a:ext cx="221805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3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9818" y="4123291"/>
            <a:ext cx="771173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31603" y="4123291"/>
            <a:ext cx="780694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6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69810" y="2051050"/>
            <a:ext cx="2118360" cy="108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07345" y="2317115"/>
            <a:ext cx="542925" cy="92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6820" y="2070100"/>
            <a:ext cx="2120900" cy="191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6413" y="3365262"/>
            <a:ext cx="561719" cy="2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97820" y="3346450"/>
            <a:ext cx="571500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8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13425" y="4020820"/>
            <a:ext cx="93281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6130" y="4688205"/>
            <a:ext cx="50165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2022-11-16T15:13:34Z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