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75" y="1557020"/>
            <a:ext cx="5048250" cy="981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40" y="2708910"/>
            <a:ext cx="54292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91940" y="3147695"/>
            <a:ext cx="7767320" cy="167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4314" y="5016459"/>
            <a:ext cx="752132" cy="32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1415415" y="4052570"/>
            <a:ext cx="2843530" cy="96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6595" y="2939470"/>
            <a:ext cx="685487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2939470"/>
            <a:ext cx="980628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1256" y="3301829"/>
            <a:ext cx="161851" cy="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1190" y="3301829"/>
            <a:ext cx="152330" cy="9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4760" y="4176392"/>
            <a:ext cx="752132" cy="26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4176392"/>
            <a:ext cx="761652" cy="26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19074" y="3241348"/>
            <a:ext cx="399867" cy="23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2975" y="3241348"/>
            <a:ext cx="218975" cy="23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73752" y="3299452"/>
            <a:ext cx="675966" cy="26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2022-11-16T15:13:35Z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