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2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75" y="1412875"/>
            <a:ext cx="5048250" cy="9810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455" y="2708910"/>
            <a:ext cx="5419725" cy="80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7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09620" y="4576445"/>
            <a:ext cx="590550" cy="34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98305" y="4576445"/>
            <a:ext cx="600075" cy="34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4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47371" y="2598118"/>
            <a:ext cx="2075504" cy="343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36793" y="2598118"/>
            <a:ext cx="2094545" cy="343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35735" y="2617214"/>
            <a:ext cx="809256" cy="315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05289" y="3247376"/>
            <a:ext cx="1485223" cy="334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56892" y="3247376"/>
            <a:ext cx="1475702" cy="334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04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33520" y="1841926"/>
            <a:ext cx="1418578" cy="352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51834" y="1841926"/>
            <a:ext cx="1447140" cy="352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08231" y="1841926"/>
            <a:ext cx="1437619" cy="352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55107" y="1841926"/>
            <a:ext cx="1447140" cy="352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00694" y="2489564"/>
            <a:ext cx="742611" cy="333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7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055370" y="2403475"/>
            <a:ext cx="3991610" cy="1881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6887845" y="2421255"/>
            <a:ext cx="4587240" cy="1881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2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56735" y="2644140"/>
            <a:ext cx="1428115" cy="450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65900" y="2672080"/>
            <a:ext cx="732790" cy="41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11995" y="2644140"/>
            <a:ext cx="742315" cy="450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29155" y="3286760"/>
            <a:ext cx="837565" cy="43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27340" y="3277235"/>
            <a:ext cx="1256665" cy="43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12580" y="3274060"/>
            <a:ext cx="409575" cy="450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43430" y="3913505"/>
            <a:ext cx="1485265" cy="450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11</cp:revision>
  <dcterms:created xsi:type="dcterms:W3CDTF">2022-11-08T02:00:00Z</dcterms:created>
  <dcterms:modified xsi:type="dcterms:W3CDTF">2022-11-16T15:31:41Z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