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5460" y="1271905"/>
            <a:ext cx="5758815" cy="1206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95" y="2780665"/>
            <a:ext cx="5928995" cy="105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04363" y="4893117"/>
            <a:ext cx="752132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5586" y="4893117"/>
            <a:ext cx="771173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9008" y="5541347"/>
            <a:ext cx="752132" cy="333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3107" y="5531814"/>
            <a:ext cx="752132" cy="3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78545" y="2100388"/>
            <a:ext cx="771173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6892" y="2748860"/>
            <a:ext cx="390347" cy="33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4909" y="3397332"/>
            <a:ext cx="399867" cy="314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0165" y="4026730"/>
            <a:ext cx="390347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3983" y="4665666"/>
            <a:ext cx="761652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59702" y="1662313"/>
            <a:ext cx="685487" cy="30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2495" y="2473733"/>
            <a:ext cx="685487" cy="32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1719" y="3141962"/>
            <a:ext cx="685487" cy="32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12297" y="3141962"/>
            <a:ext cx="980628" cy="31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8462" y="2921155"/>
            <a:ext cx="428429" cy="36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92859" y="2921155"/>
            <a:ext cx="428429" cy="36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7024" y="4037296"/>
            <a:ext cx="418909" cy="35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02380" y="4037296"/>
            <a:ext cx="399867" cy="35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0920490" y="4509101"/>
            <a:ext cx="399867" cy="35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10</cp:revision>
  <dcterms:created xsi:type="dcterms:W3CDTF">2022-11-08T02:00:00Z</dcterms:created>
  <dcterms:modified xsi:type="dcterms:W3CDTF">2022-11-18T12:39:57Z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