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5415" y="3284720"/>
            <a:ext cx="11520000" cy="79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70" y="1988820"/>
            <a:ext cx="34766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2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2766991"/>
            <a:ext cx="4189090" cy="93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6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480" y="1652905"/>
            <a:ext cx="1220470" cy="79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360" y="1734185"/>
            <a:ext cx="113284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545" y="1734185"/>
            <a:ext cx="113284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3"/>
          <p:cNvSpPr/>
          <p:nvPr/>
        </p:nvSpPr>
        <p:spPr bwMode="white">
          <a:xfrm>
            <a:off x="7870190" y="1652905"/>
            <a:ext cx="114236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3"/>
          <p:cNvSpPr/>
          <p:nvPr/>
        </p:nvSpPr>
        <p:spPr bwMode="white">
          <a:xfrm>
            <a:off x="-1562735" y="2615565"/>
            <a:ext cx="1515110" cy="186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3"/>
          <p:cNvSpPr/>
          <p:nvPr/>
        </p:nvSpPr>
        <p:spPr bwMode="white">
          <a:xfrm>
            <a:off x="1017270" y="2447925"/>
            <a:ext cx="1553210" cy="198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3"/>
          <p:cNvSpPr/>
          <p:nvPr/>
        </p:nvSpPr>
        <p:spPr bwMode="white">
          <a:xfrm>
            <a:off x="3791585" y="2421255"/>
            <a:ext cx="1553210" cy="205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3"/>
          <p:cNvSpPr/>
          <p:nvPr/>
        </p:nvSpPr>
        <p:spPr bwMode="white">
          <a:xfrm>
            <a:off x="6760210" y="2390775"/>
            <a:ext cx="2247900" cy="208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3"/>
          <p:cNvSpPr/>
          <p:nvPr/>
        </p:nvSpPr>
        <p:spPr bwMode="white">
          <a:xfrm>
            <a:off x="9552305" y="2421255"/>
            <a:ext cx="1553210" cy="198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48" grpId="0" bldLvl="0" animBg="1"/>
      <p:bldP spid="5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1495" y="3167380"/>
            <a:ext cx="5810250" cy="260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1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1804983"/>
            <a:ext cx="5103074" cy="92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3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51041" y="2870884"/>
            <a:ext cx="24753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2198" y="3632963"/>
            <a:ext cx="228495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0380" y="4299782"/>
            <a:ext cx="238016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000" y="4890393"/>
            <a:ext cx="25705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