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9826"/>
          <a:stretch>
            <a:fillRect/>
          </a:stretch>
        </p:blipFill>
        <p:spPr>
          <a:xfrm>
            <a:off x="4095115" y="2852420"/>
            <a:ext cx="4022725" cy="11258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8165" y="1484630"/>
            <a:ext cx="3476625" cy="95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787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53005" y="2585085"/>
            <a:ext cx="1085215" cy="429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56628" y="2747730"/>
            <a:ext cx="1094876" cy="2573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70016" y="2747730"/>
            <a:ext cx="1132958" cy="2668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583404" y="2747730"/>
            <a:ext cx="1142479" cy="2668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329055" y="3311525"/>
            <a:ext cx="1478280" cy="1611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8" name="Rectangle 11"/>
          <p:cNvSpPr/>
          <p:nvPr/>
        </p:nvSpPr>
        <p:spPr bwMode="white">
          <a:xfrm>
            <a:off x="3928745" y="3141345"/>
            <a:ext cx="1773555" cy="1835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9" name="Rectangle 11"/>
          <p:cNvSpPr/>
          <p:nvPr/>
        </p:nvSpPr>
        <p:spPr bwMode="white">
          <a:xfrm>
            <a:off x="6744335" y="3311525"/>
            <a:ext cx="1478280" cy="1611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0" name="Rectangle 11"/>
          <p:cNvSpPr/>
          <p:nvPr/>
        </p:nvSpPr>
        <p:spPr bwMode="white">
          <a:xfrm>
            <a:off x="9408160" y="3311525"/>
            <a:ext cx="1478280" cy="1611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animBg="1"/>
      <p:bldP spid="6" grpId="0" animBg="1"/>
      <p:bldP spid="7" grpId="0" animBg="1"/>
      <p:bldP spid="12" grpId="0" bldLvl="0" animBg="1"/>
      <p:bldP spid="28" grpId="0" bldLvl="0" animBg="1"/>
      <p:bldP spid="29" grpId="0" bldLvl="0" animBg="1"/>
      <p:bldP spid="3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156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79855" y="1971040"/>
            <a:ext cx="396875" cy="375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52955" y="2043430"/>
            <a:ext cx="361950" cy="313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01620" y="1971040"/>
            <a:ext cx="241300" cy="385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803015" y="2017395"/>
            <a:ext cx="278130" cy="339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652033" y="2023217"/>
            <a:ext cx="390347" cy="333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316345" y="2023110"/>
            <a:ext cx="249555" cy="333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136925" y="2023217"/>
            <a:ext cx="399867" cy="333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900231" y="2833050"/>
            <a:ext cx="238016" cy="2667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689725" y="2726690"/>
            <a:ext cx="333375" cy="363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090975" y="3404697"/>
            <a:ext cx="761652" cy="3429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596005" y="3947160"/>
            <a:ext cx="256540" cy="391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animBg="1"/>
      <p:bldP spid="9" grpId="0" bldLvl="0" animBg="1"/>
      <p:bldP spid="10" grpId="0" animBg="1"/>
      <p:bldP spid="11" grpId="0" animBg="1"/>
      <p:bldP spid="12" grpId="0" bldLvl="0" animBg="1"/>
      <p:bldP spid="13" grpId="0" animBg="1"/>
      <p:bldP spid="1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181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33983" y="2453109"/>
            <a:ext cx="3827305" cy="15828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8675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58240" y="1813560"/>
            <a:ext cx="6474460" cy="962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541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33345" y="3366770"/>
            <a:ext cx="5609590" cy="427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2495550" y="3933190"/>
            <a:ext cx="5609590" cy="427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阿荣啊</cp:lastModifiedBy>
  <cp:revision>9</cp:revision>
  <dcterms:created xsi:type="dcterms:W3CDTF">2022-11-08T02:00:00Z</dcterms:created>
  <dcterms:modified xsi:type="dcterms:W3CDTF">2022-11-17T13:19:15Z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