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4242644" y="1290305"/>
            <a:ext cx="1637553" cy="344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2435" y="1412875"/>
            <a:ext cx="3476625" cy="952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30" y="2708910"/>
            <a:ext cx="4850130" cy="722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97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43239" y="2663761"/>
            <a:ext cx="1152000" cy="257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6148" y="2663761"/>
            <a:ext cx="1123438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0016" y="2663761"/>
            <a:ext cx="1152000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83404" y="2663761"/>
            <a:ext cx="1085355" cy="26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1271270" y="3128645"/>
            <a:ext cx="1632585" cy="158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2" name="Rectangle 3"/>
          <p:cNvSpPr/>
          <p:nvPr/>
        </p:nvSpPr>
        <p:spPr bwMode="white">
          <a:xfrm>
            <a:off x="3863975" y="3197860"/>
            <a:ext cx="1632585" cy="174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3" name="Rectangle 3"/>
          <p:cNvSpPr/>
          <p:nvPr/>
        </p:nvSpPr>
        <p:spPr bwMode="white">
          <a:xfrm>
            <a:off x="6671945" y="3141345"/>
            <a:ext cx="1632585" cy="1588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4" name="Rectangle 3"/>
          <p:cNvSpPr/>
          <p:nvPr/>
        </p:nvSpPr>
        <p:spPr bwMode="white">
          <a:xfrm>
            <a:off x="9624695" y="3140710"/>
            <a:ext cx="1632585" cy="173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3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9322" y="2052947"/>
            <a:ext cx="456991" cy="28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52955" y="2053590"/>
            <a:ext cx="361950" cy="285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85983" y="2062485"/>
            <a:ext cx="247537" cy="27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04694" y="2062485"/>
            <a:ext cx="257057" cy="27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4429" y="2014792"/>
            <a:ext cx="399867" cy="33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03950" y="2014855"/>
            <a:ext cx="273050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19925" y="1855470"/>
            <a:ext cx="374015" cy="493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8930" y="2706370"/>
            <a:ext cx="269240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906770" y="2706370"/>
            <a:ext cx="306705" cy="300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47305" y="3302516"/>
            <a:ext cx="161851" cy="25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19471" y="3998841"/>
            <a:ext cx="257057" cy="276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57355" y="3970225"/>
            <a:ext cx="361785" cy="305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728720" y="3950970"/>
            <a:ext cx="193675" cy="314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728210" y="3950970"/>
            <a:ext cx="28638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546975" y="3951148"/>
            <a:ext cx="399867" cy="324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614280" y="4685627"/>
            <a:ext cx="238016" cy="26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animBg="1"/>
      <p:bldP spid="14" grpId="0" animBg="1"/>
      <p:bldP spid="15" grpId="0" animBg="1"/>
      <p:bldP spid="16" grpId="0" bldLvl="0" animBg="1"/>
      <p:bldP spid="17" grpId="0" bldLvl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0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4330" y="3032125"/>
            <a:ext cx="4467860" cy="172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79740" y="3032125"/>
            <a:ext cx="3785870" cy="1666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6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3855" y="3063240"/>
            <a:ext cx="7113905" cy="906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855" y="4703445"/>
            <a:ext cx="6496685" cy="1255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2022-11-17T13:17:17Z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