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4" r:id="rId11"/>
    <p:sldId id="265" r:id="rId12"/>
    <p:sldId id="266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EE99A-1D76-45F5-9DDA-FB6F97616D5A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407D5-066F-49E2-871B-56AE923209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14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407D5-066F-49E2-871B-56AE9232098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51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29" y="1628800"/>
            <a:ext cx="8759651" cy="3305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199" y="4448175"/>
            <a:ext cx="336037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654" y="4467766"/>
            <a:ext cx="243255" cy="2606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55" y="4432538"/>
            <a:ext cx="336037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910" y="4368357"/>
            <a:ext cx="336037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908" y="4368357"/>
            <a:ext cx="336037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324" y="4448175"/>
            <a:ext cx="243255" cy="2606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037" y="4406421"/>
            <a:ext cx="336037" cy="36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540" y="4413488"/>
            <a:ext cx="33603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57634"/>
            <a:ext cx="8824926" cy="49916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551" y="2519756"/>
            <a:ext cx="336037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720" y="2539347"/>
            <a:ext cx="243255" cy="2606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07" y="2504119"/>
            <a:ext cx="336037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388" y="2539347"/>
            <a:ext cx="336037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851" y="3074367"/>
            <a:ext cx="336037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23" y="5445224"/>
            <a:ext cx="336037" cy="360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11" y="4849569"/>
            <a:ext cx="336037" cy="36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180" y="4869160"/>
            <a:ext cx="243255" cy="2606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567" y="4833932"/>
            <a:ext cx="336037" cy="3600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889" y="4869160"/>
            <a:ext cx="33603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890813"/>
            <a:ext cx="8856984" cy="48424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118" y="2636912"/>
            <a:ext cx="509826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52" y="2086802"/>
            <a:ext cx="336037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060848"/>
            <a:ext cx="323271" cy="3463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919" y="2005224"/>
            <a:ext cx="421066" cy="4511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362" y="2086802"/>
            <a:ext cx="336037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40" y="2086802"/>
            <a:ext cx="243255" cy="2606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485" y="4086642"/>
            <a:ext cx="336037" cy="3600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702" y="4005064"/>
            <a:ext cx="323271" cy="34636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877" y="3986014"/>
            <a:ext cx="421066" cy="45114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73" y="4086642"/>
            <a:ext cx="243255" cy="26063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326" y="4556008"/>
            <a:ext cx="50982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07" y="1772816"/>
            <a:ext cx="8891389" cy="31671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437112"/>
            <a:ext cx="509826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34" y="3429000"/>
            <a:ext cx="336037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286" y="3403046"/>
            <a:ext cx="323271" cy="3463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501" y="3347422"/>
            <a:ext cx="421066" cy="4511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022" y="3429000"/>
            <a:ext cx="243255" cy="2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7"/>
            <a:ext cx="7692457" cy="41044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573016"/>
            <a:ext cx="3315766" cy="22442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618" y="1844824"/>
            <a:ext cx="336037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737" y="1844824"/>
            <a:ext cx="323271" cy="3463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044" y="1792433"/>
            <a:ext cx="421066" cy="4511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006" y="1844824"/>
            <a:ext cx="243255" cy="2606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226" y="2348019"/>
            <a:ext cx="421066" cy="4511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70" y="3557786"/>
            <a:ext cx="4428510" cy="15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8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19" y="1988840"/>
            <a:ext cx="8738369" cy="24966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034374"/>
            <a:ext cx="421066" cy="4511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3998928"/>
            <a:ext cx="421066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8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264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期中测试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卷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:60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分钟 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满分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100+10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99" y="1124744"/>
            <a:ext cx="8812289" cy="4320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573016"/>
            <a:ext cx="400050" cy="428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600822"/>
            <a:ext cx="400050" cy="428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3574157"/>
            <a:ext cx="504056" cy="428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029447"/>
            <a:ext cx="400050" cy="428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22" y="4001641"/>
            <a:ext cx="911002" cy="428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026" y="4458072"/>
            <a:ext cx="400050" cy="4286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482" y="4509107"/>
            <a:ext cx="911002" cy="4286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630" y="4937732"/>
            <a:ext cx="400050" cy="42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856984" cy="4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214191"/>
            <a:ext cx="7128792" cy="400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516" y="1575842"/>
            <a:ext cx="400050" cy="428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022" y="1575841"/>
            <a:ext cx="400050" cy="428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981" y="1587673"/>
            <a:ext cx="400050" cy="428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276872"/>
            <a:ext cx="400050" cy="428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303934"/>
            <a:ext cx="400050" cy="4286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294409"/>
            <a:ext cx="400050" cy="4286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026" y="2887810"/>
            <a:ext cx="400050" cy="4286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287" y="2887809"/>
            <a:ext cx="400050" cy="428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607" y="3360043"/>
            <a:ext cx="400050" cy="428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597" y="3729457"/>
            <a:ext cx="400050" cy="4286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234" y="3811585"/>
            <a:ext cx="400050" cy="4286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682" y="3768872"/>
            <a:ext cx="400050" cy="4286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25" y="4301824"/>
            <a:ext cx="400050" cy="4286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262" y="4333128"/>
            <a:ext cx="400050" cy="4286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850" y="4782239"/>
            <a:ext cx="400050" cy="4286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022" y="4782239"/>
            <a:ext cx="4000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2679972"/>
            <a:ext cx="8804361" cy="15841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2060848"/>
            <a:ext cx="8280921" cy="5812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2137172"/>
            <a:ext cx="400050" cy="428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2689869"/>
            <a:ext cx="400050" cy="428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825229"/>
            <a:ext cx="400050" cy="428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921" y="3789040"/>
            <a:ext cx="4000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5"/>
            <a:ext cx="8784976" cy="4971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556792"/>
            <a:ext cx="400050" cy="428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492896"/>
            <a:ext cx="400050" cy="428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302" y="4797152"/>
            <a:ext cx="4000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988840"/>
            <a:ext cx="8928992" cy="25489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979687"/>
            <a:ext cx="400050" cy="428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573016"/>
            <a:ext cx="4000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8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48680"/>
            <a:ext cx="8712968" cy="6058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1700808"/>
            <a:ext cx="400050" cy="428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671464"/>
            <a:ext cx="400050" cy="428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201" y="1671463"/>
            <a:ext cx="400050" cy="428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438" y="1671463"/>
            <a:ext cx="400050" cy="428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205" y="2100088"/>
            <a:ext cx="400050" cy="428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950" y="2105422"/>
            <a:ext cx="400050" cy="4286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2204864"/>
            <a:ext cx="400050" cy="4286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448" y="2132856"/>
            <a:ext cx="400050" cy="4286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356992"/>
            <a:ext cx="336037" cy="3600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956" y="3356223"/>
            <a:ext cx="336037" cy="3600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753" y="3345929"/>
            <a:ext cx="336037" cy="3600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097" y="4084315"/>
            <a:ext cx="336037" cy="3600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950" y="4092302"/>
            <a:ext cx="336037" cy="3600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753" y="4092302"/>
            <a:ext cx="336037" cy="3600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5360069"/>
            <a:ext cx="336037" cy="3600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627" y="5364595"/>
            <a:ext cx="336037" cy="3600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337558"/>
            <a:ext cx="336037" cy="3600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691" y="6078832"/>
            <a:ext cx="336037" cy="3600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919" y="6067769"/>
            <a:ext cx="336037" cy="3600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233" y="6067769"/>
            <a:ext cx="33603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5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8917470" cy="51845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301208"/>
            <a:ext cx="336037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5321399"/>
            <a:ext cx="33603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0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</Words>
  <Application>Microsoft Office PowerPoint</Application>
  <PresentationFormat>全屏显示(4:3)</PresentationFormat>
  <Paragraphs>3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9</cp:revision>
  <dcterms:created xsi:type="dcterms:W3CDTF">2022-11-08T02:00:37Z</dcterms:created>
  <dcterms:modified xsi:type="dcterms:W3CDTF">2025-01-05T05:13:36Z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F31E767D595F45E4A889CD33B013055E_13</vt:lpwstr>
  </property>
</Properties>
</file>