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58" r:id="rId18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94" y="1124744"/>
            <a:ext cx="8816794" cy="4680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683124"/>
            <a:ext cx="432048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667" y="4643611"/>
            <a:ext cx="637262" cy="4850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082" y="4643611"/>
            <a:ext cx="637262" cy="4850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643611"/>
            <a:ext cx="637262" cy="4850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667" y="5219675"/>
            <a:ext cx="637262" cy="485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082" y="5219675"/>
            <a:ext cx="637262" cy="4850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5219675"/>
            <a:ext cx="637262" cy="48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7" y="2204865"/>
            <a:ext cx="9003779" cy="216725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1115616" y="2780928"/>
            <a:ext cx="1080120" cy="108012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115616" y="2780928"/>
            <a:ext cx="1099170" cy="10991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779912" y="2802260"/>
            <a:ext cx="1512168" cy="10587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516216" y="3320988"/>
            <a:ext cx="216024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604720" y="2780928"/>
            <a:ext cx="0" cy="10991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76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865245" cy="31643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66" y="4221088"/>
            <a:ext cx="473066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30" y="4293096"/>
            <a:ext cx="378453" cy="2880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9" y="4257092"/>
            <a:ext cx="473066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211166"/>
            <a:ext cx="473066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078" y="4221088"/>
            <a:ext cx="473066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257092"/>
            <a:ext cx="378453" cy="2880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645" y="4221088"/>
            <a:ext cx="473066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168" y="4249357"/>
            <a:ext cx="47306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993498" cy="3960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149080"/>
            <a:ext cx="8136904" cy="2210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700808"/>
            <a:ext cx="399996" cy="3044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700808"/>
            <a:ext cx="288032" cy="2192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507" y="1658201"/>
            <a:ext cx="399996" cy="3044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904" y="1658201"/>
            <a:ext cx="399996" cy="3044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507" y="2160662"/>
            <a:ext cx="399996" cy="3044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080" y="3255583"/>
            <a:ext cx="399996" cy="30442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445" y="3344988"/>
            <a:ext cx="288032" cy="2192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475" y="3255583"/>
            <a:ext cx="399996" cy="3044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021" y="3255583"/>
            <a:ext cx="399996" cy="3044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471" y="3773337"/>
            <a:ext cx="399996" cy="30442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223" y="5032226"/>
            <a:ext cx="545530" cy="4151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785" y="5159994"/>
            <a:ext cx="288032" cy="2192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61" y="5066186"/>
            <a:ext cx="467272" cy="3556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843" y="5117388"/>
            <a:ext cx="399996" cy="3044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253" y="5824872"/>
            <a:ext cx="399996" cy="3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6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816042" cy="3240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861048"/>
            <a:ext cx="399996" cy="3044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835" y="3946261"/>
            <a:ext cx="288032" cy="2192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567" y="3861048"/>
            <a:ext cx="399996" cy="3044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650" y="3861048"/>
            <a:ext cx="399996" cy="3044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4509120"/>
            <a:ext cx="399996" cy="3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2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61566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915" y="3501008"/>
            <a:ext cx="399996" cy="3044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287" y="3550775"/>
            <a:ext cx="288032" cy="2192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536" y="3516205"/>
            <a:ext cx="411577" cy="3132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089" y="3506155"/>
            <a:ext cx="399996" cy="3044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221088"/>
            <a:ext cx="399996" cy="3044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43" y="5517232"/>
            <a:ext cx="443768" cy="3377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445" y="5634965"/>
            <a:ext cx="288032" cy="2192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117" y="5533889"/>
            <a:ext cx="399996" cy="3044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089" y="5524042"/>
            <a:ext cx="399996" cy="30442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775" y="6274407"/>
            <a:ext cx="399996" cy="3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9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4911" cy="28558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221088"/>
            <a:ext cx="567679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149080"/>
            <a:ext cx="567679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0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期末测试卷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:60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分钟 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满分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100+10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484784"/>
            <a:ext cx="8928992" cy="37509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293096"/>
            <a:ext cx="398814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773513"/>
            <a:ext cx="398814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828" y="4331940"/>
            <a:ext cx="398814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293096"/>
            <a:ext cx="398814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773513"/>
            <a:ext cx="398814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087" y="4293096"/>
            <a:ext cx="398814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4307904"/>
            <a:ext cx="398814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4802832"/>
            <a:ext cx="487439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700809"/>
            <a:ext cx="8928992" cy="30393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930" y="1710334"/>
            <a:ext cx="398814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732832"/>
            <a:ext cx="398814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202237"/>
            <a:ext cx="398814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594" y="2276872"/>
            <a:ext cx="398814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788422"/>
            <a:ext cx="398814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255160"/>
            <a:ext cx="398814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523" y="3246776"/>
            <a:ext cx="398814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221088"/>
            <a:ext cx="398814" cy="432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780" y="4341788"/>
            <a:ext cx="39881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268760"/>
            <a:ext cx="9019222" cy="38164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139" y="1945407"/>
            <a:ext cx="288032" cy="2880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945407"/>
            <a:ext cx="288032" cy="2880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945407"/>
            <a:ext cx="288032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139" y="2622054"/>
            <a:ext cx="288032" cy="288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607965"/>
            <a:ext cx="288032" cy="288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2641501"/>
            <a:ext cx="288032" cy="2880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023" y="4509120"/>
            <a:ext cx="360040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509120"/>
            <a:ext cx="360040" cy="360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105" y="4437112"/>
            <a:ext cx="360040" cy="3600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416" y="4539580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7" y="1340768"/>
            <a:ext cx="8884972" cy="38923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2060848"/>
            <a:ext cx="360040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996952"/>
            <a:ext cx="360040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365104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9" y="2060848"/>
            <a:ext cx="8787419" cy="23315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988840"/>
            <a:ext cx="469274" cy="4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8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856984" cy="45032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276872"/>
            <a:ext cx="360040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886" y="2276872"/>
            <a:ext cx="360040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647" y="2276872"/>
            <a:ext cx="360040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195" y="2298601"/>
            <a:ext cx="360040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208" y="2780927"/>
            <a:ext cx="499567" cy="4995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045" y="2780927"/>
            <a:ext cx="360040" cy="36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807989"/>
            <a:ext cx="360040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215" y="2748556"/>
            <a:ext cx="360040" cy="360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4077072"/>
            <a:ext cx="1728191" cy="172819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5" y="3720478"/>
            <a:ext cx="360040" cy="3600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184" y="4077073"/>
            <a:ext cx="1728191" cy="17281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326" y="3717032"/>
            <a:ext cx="360040" cy="3600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775" y="4081239"/>
            <a:ext cx="1728191" cy="172819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917" y="3724645"/>
            <a:ext cx="360040" cy="3600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973" y="4097238"/>
            <a:ext cx="1728191" cy="172819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115" y="3740644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5"/>
            <a:ext cx="8947699" cy="29523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068961"/>
            <a:ext cx="504056" cy="5040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068961"/>
            <a:ext cx="504056" cy="5040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283572"/>
            <a:ext cx="504056" cy="5040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259933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</Words>
  <Application>Microsoft Office PowerPoint</Application>
  <PresentationFormat>全屏显示(4:3)</PresentationFormat>
  <Paragraphs>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11</cp:revision>
  <dcterms:created xsi:type="dcterms:W3CDTF">2022-11-08T02:00:37Z</dcterms:created>
  <dcterms:modified xsi:type="dcterms:W3CDTF">2025-01-05T14:33:28Z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F31E767D595F45E4A889CD33B013055E_13</vt:lpwstr>
  </property>
</Properties>
</file>