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58" r:id="rId19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133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49" y="1484784"/>
            <a:ext cx="8868147" cy="33469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04" y="2348880"/>
            <a:ext cx="462909" cy="3600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03" y="2978219"/>
            <a:ext cx="462909" cy="3600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3790" y="3607558"/>
            <a:ext cx="462909" cy="3600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7115" y="4219626"/>
            <a:ext cx="462909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2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56792"/>
            <a:ext cx="8784976" cy="34745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437112"/>
            <a:ext cx="462909" cy="3600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788" y="4509120"/>
            <a:ext cx="277745" cy="2160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844" y="4414614"/>
            <a:ext cx="462909" cy="3600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4443189"/>
            <a:ext cx="462909" cy="3600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137" y="4437856"/>
            <a:ext cx="462909" cy="3600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815" y="4446637"/>
            <a:ext cx="462909" cy="3600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035" y="4518645"/>
            <a:ext cx="277745" cy="2160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91" y="4424139"/>
            <a:ext cx="462909" cy="3600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3047" y="4452714"/>
            <a:ext cx="462909" cy="36004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4447381"/>
            <a:ext cx="462909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1052736"/>
            <a:ext cx="8937080" cy="446449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381" y="4354835"/>
            <a:ext cx="462909" cy="3600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4436368"/>
            <a:ext cx="277745" cy="2160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4341862"/>
            <a:ext cx="462909" cy="3600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088" y="4351387"/>
            <a:ext cx="462909" cy="3600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365104"/>
            <a:ext cx="462909" cy="3600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307" y="5013176"/>
            <a:ext cx="462909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62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132856"/>
            <a:ext cx="8784976" cy="245789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375" y="3418731"/>
            <a:ext cx="462909" cy="3600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754" y="3500264"/>
            <a:ext cx="277745" cy="2160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907" y="3429000"/>
            <a:ext cx="462909" cy="3600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082" y="3415283"/>
            <a:ext cx="462909" cy="3600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6994" y="3429000"/>
            <a:ext cx="462909" cy="3600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826" y="4059011"/>
            <a:ext cx="462909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96752"/>
            <a:ext cx="8878912" cy="417646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17" y="4282827"/>
            <a:ext cx="462909" cy="3600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4364360"/>
            <a:ext cx="277745" cy="2160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4269854"/>
            <a:ext cx="462909" cy="3600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4293096"/>
            <a:ext cx="462909" cy="3600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4916785"/>
            <a:ext cx="462909" cy="3600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9412" y="4285878"/>
            <a:ext cx="462909" cy="3600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791" y="4367411"/>
            <a:ext cx="277745" cy="2160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847" y="4272905"/>
            <a:ext cx="462909" cy="3600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7381" y="4335388"/>
            <a:ext cx="462909" cy="36004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5927" y="4919836"/>
            <a:ext cx="462909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3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060848"/>
            <a:ext cx="8762603" cy="229533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275" y="3274715"/>
            <a:ext cx="462909" cy="3600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654" y="3356248"/>
            <a:ext cx="277745" cy="2160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710" y="3261742"/>
            <a:ext cx="462909" cy="3600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6806" y="3284984"/>
            <a:ext cx="462909" cy="3600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3880098"/>
            <a:ext cx="462909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43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12776"/>
            <a:ext cx="8751714" cy="396040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341" y="3778771"/>
            <a:ext cx="462909" cy="3600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3860304"/>
            <a:ext cx="277745" cy="2160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3765798"/>
            <a:ext cx="462909" cy="3600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3789040"/>
            <a:ext cx="462909" cy="3600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4437112"/>
            <a:ext cx="792088" cy="3600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634" y="4456143"/>
            <a:ext cx="829755" cy="35053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702" y="3778771"/>
            <a:ext cx="462909" cy="3600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292" y="3877630"/>
            <a:ext cx="277745" cy="2160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650" y="3805622"/>
            <a:ext cx="462909" cy="3600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1143" y="3789040"/>
            <a:ext cx="462909" cy="36004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8471" y="4462239"/>
            <a:ext cx="868681" cy="35053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803" y="4462239"/>
            <a:ext cx="811542" cy="35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4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44824"/>
            <a:ext cx="8892480" cy="27694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3573016"/>
            <a:ext cx="3168352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2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264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期末测试卷 </a:t>
            </a:r>
            <a:r>
              <a:rPr lang="en-US" altLang="zh-CN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</a:t>
            </a: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时间</a:t>
            </a:r>
            <a:r>
              <a:rPr lang="en-US" altLang="zh-CN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:60</a:t>
            </a: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分钟 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满分</a:t>
            </a:r>
            <a:r>
              <a:rPr lang="en-US" altLang="zh-CN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100+10</a:t>
            </a: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</a:t>
            </a:r>
            <a:r>
              <a:rPr lang="en-US" altLang="zh-CN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en-US" altLang="zh-CN" sz="50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40507"/>
            <a:ext cx="8914016" cy="418869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3284984"/>
            <a:ext cx="567679" cy="4320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3344416"/>
            <a:ext cx="567679" cy="4320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3318123"/>
            <a:ext cx="567679" cy="4320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3717032"/>
            <a:ext cx="567679" cy="4320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366" y="3750171"/>
            <a:ext cx="459668" cy="4320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2959" y="3720827"/>
            <a:ext cx="459668" cy="43204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4479763"/>
            <a:ext cx="459668" cy="43204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4860559"/>
            <a:ext cx="459668" cy="43204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182" y="4860559"/>
            <a:ext cx="459668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24744"/>
            <a:ext cx="8937546" cy="44571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628800"/>
            <a:ext cx="459668" cy="4320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156" y="1636440"/>
            <a:ext cx="459668" cy="4320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6680" y="1626915"/>
            <a:ext cx="459668" cy="4320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428" y="1626915"/>
            <a:ext cx="459668" cy="4320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1626915"/>
            <a:ext cx="459668" cy="4320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92" y="1653605"/>
            <a:ext cx="459668" cy="43204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2276872"/>
            <a:ext cx="459668" cy="43204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2561134"/>
            <a:ext cx="459668" cy="43204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721" y="3645024"/>
            <a:ext cx="288032" cy="2707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0492" y="3684098"/>
            <a:ext cx="288032" cy="2707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074" y="3674573"/>
            <a:ext cx="288032" cy="2707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4221088"/>
            <a:ext cx="459668" cy="43204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220" y="4221088"/>
            <a:ext cx="459668" cy="43204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1183" y="4211563"/>
            <a:ext cx="459668" cy="43204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728" y="4249266"/>
            <a:ext cx="2558752" cy="43204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5158929"/>
            <a:ext cx="459668" cy="43204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334" y="5170711"/>
            <a:ext cx="459668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9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80728"/>
            <a:ext cx="8856984" cy="17493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40" y="2852936"/>
            <a:ext cx="8730927" cy="12748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1772816"/>
            <a:ext cx="459668" cy="4320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3274347"/>
            <a:ext cx="459668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0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988840"/>
            <a:ext cx="8864724" cy="261840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032" y="2018531"/>
            <a:ext cx="459668" cy="4320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400" y="2881250"/>
            <a:ext cx="459668" cy="4320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3789040"/>
            <a:ext cx="459668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5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1844824"/>
            <a:ext cx="8928992" cy="281112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2837784"/>
            <a:ext cx="459668" cy="4320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555" y="2924944"/>
            <a:ext cx="459668" cy="4320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8556" y="2924944"/>
            <a:ext cx="459668" cy="4320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4673" y="2841579"/>
            <a:ext cx="459668" cy="4320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3387927"/>
            <a:ext cx="459668" cy="4320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2333" y="3386017"/>
            <a:ext cx="459668" cy="43204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673" y="3356992"/>
            <a:ext cx="459668" cy="43204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0538" y="3345557"/>
            <a:ext cx="459668" cy="43204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879" y="3731571"/>
            <a:ext cx="459668" cy="43204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180" y="3820452"/>
            <a:ext cx="459668" cy="43204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840" y="3790445"/>
            <a:ext cx="459668" cy="43204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0676" y="3818065"/>
            <a:ext cx="459668" cy="43204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4273511"/>
            <a:ext cx="459668" cy="43204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356" y="4313256"/>
            <a:ext cx="459668" cy="43204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840" y="4250113"/>
            <a:ext cx="459668" cy="43204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2337" y="4231272"/>
            <a:ext cx="459668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8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1268761"/>
            <a:ext cx="8856984" cy="368123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681758"/>
            <a:ext cx="459668" cy="4320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110383"/>
            <a:ext cx="1455615" cy="13681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254" y="1681758"/>
            <a:ext cx="459668" cy="4320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102" y="2110383"/>
            <a:ext cx="1455615" cy="136815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537" y="1681758"/>
            <a:ext cx="459668" cy="4320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385" y="2110383"/>
            <a:ext cx="1455615" cy="136815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4820" y="1681758"/>
            <a:ext cx="459668" cy="43204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6668" y="2110383"/>
            <a:ext cx="1455615" cy="136815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99" y="4533992"/>
            <a:ext cx="1095575" cy="43204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102" y="4533992"/>
            <a:ext cx="1149826" cy="43204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856" y="4581663"/>
            <a:ext cx="934697" cy="3512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971" y="4598782"/>
            <a:ext cx="1178341" cy="35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4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1556792"/>
            <a:ext cx="8856984" cy="30476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4077072"/>
            <a:ext cx="934697" cy="3512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4077071"/>
            <a:ext cx="934697" cy="35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8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16</Words>
  <Application>Microsoft Office PowerPoint</Application>
  <PresentationFormat>全屏显示(4:3)</PresentationFormat>
  <Paragraphs>2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3" baseType="lpstr">
      <vt:lpstr>宋体</vt:lpstr>
      <vt:lpstr>微软雅黑</vt:lpstr>
      <vt:lpstr>Arial</vt:lpstr>
      <vt:lpstr>Times New Roman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微软用户</cp:lastModifiedBy>
  <cp:revision>10</cp:revision>
  <dcterms:created xsi:type="dcterms:W3CDTF">2022-11-08T02:00:37Z</dcterms:created>
  <dcterms:modified xsi:type="dcterms:W3CDTF">2025-01-05T03:58:58Z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F31E767D595F45E4A889CD33B013055E_13</vt:lpwstr>
  </property>
</Properties>
</file>