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7" y="2132856"/>
            <a:ext cx="8883699" cy="21096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797167"/>
            <a:ext cx="781050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763" y="2797166"/>
            <a:ext cx="78105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2793982"/>
            <a:ext cx="78105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102" y="3429000"/>
            <a:ext cx="781050" cy="7103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785" y="3428999"/>
            <a:ext cx="781050" cy="7103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414" y="3425815"/>
            <a:ext cx="781050" cy="7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17099" cy="33918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08920"/>
            <a:ext cx="936104" cy="9127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765220"/>
            <a:ext cx="1080120" cy="7560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245" y="3976489"/>
            <a:ext cx="945418" cy="905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504" y="3976489"/>
            <a:ext cx="930808" cy="8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856984" cy="54598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437112"/>
            <a:ext cx="432048" cy="4599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437112"/>
            <a:ext cx="432048" cy="459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414614"/>
            <a:ext cx="432048" cy="459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89" y="4414614"/>
            <a:ext cx="432048" cy="459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40" y="5064887"/>
            <a:ext cx="1035943" cy="4599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193" y="5157192"/>
            <a:ext cx="531888" cy="4599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40" y="5587050"/>
            <a:ext cx="1035943" cy="4599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053" y="5702808"/>
            <a:ext cx="1035943" cy="4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" y="2132856"/>
            <a:ext cx="8951962" cy="22276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900573"/>
            <a:ext cx="504056" cy="459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907419"/>
            <a:ext cx="504056" cy="459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058" y="3895939"/>
            <a:ext cx="504056" cy="459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149" y="4005064"/>
            <a:ext cx="504056" cy="4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3" y="1844824"/>
            <a:ext cx="9022407" cy="2720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028553"/>
            <a:ext cx="15049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264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单元测试卷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满分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100+10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6" y="1340768"/>
            <a:ext cx="8982578" cy="3888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204864"/>
            <a:ext cx="66675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173635"/>
            <a:ext cx="666750" cy="43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065909"/>
            <a:ext cx="666750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070101"/>
            <a:ext cx="569969" cy="3745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221088"/>
            <a:ext cx="720080" cy="3745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725144"/>
            <a:ext cx="720080" cy="37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41810" cy="6120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908720"/>
            <a:ext cx="720080" cy="3745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85" y="1412776"/>
            <a:ext cx="475639" cy="3745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99084"/>
            <a:ext cx="475639" cy="3745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412776"/>
            <a:ext cx="475639" cy="3745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110" y="1390353"/>
            <a:ext cx="475639" cy="3745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085" y="1844824"/>
            <a:ext cx="693043" cy="374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13" y="2832151"/>
            <a:ext cx="475639" cy="3745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73" y="2857303"/>
            <a:ext cx="475639" cy="3745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597" y="3356992"/>
            <a:ext cx="475639" cy="3745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04" y="3790118"/>
            <a:ext cx="475639" cy="3745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794682"/>
            <a:ext cx="475639" cy="3745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788" y="3861048"/>
            <a:ext cx="475639" cy="3745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673" y="4296418"/>
            <a:ext cx="475639" cy="3745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85" y="5412205"/>
            <a:ext cx="718700" cy="3745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034" y="5412205"/>
            <a:ext cx="718700" cy="37455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1" y="6093296"/>
            <a:ext cx="1252553" cy="3745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067" y="6093296"/>
            <a:ext cx="2547301" cy="3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7280"/>
            <a:ext cx="8940443" cy="61480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24744"/>
            <a:ext cx="504056" cy="3745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166714"/>
            <a:ext cx="504056" cy="3745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31" y="2594942"/>
            <a:ext cx="504056" cy="3745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594942"/>
            <a:ext cx="504056" cy="3745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908" y="3933056"/>
            <a:ext cx="504056" cy="3745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938761"/>
            <a:ext cx="504056" cy="374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921" y="5157192"/>
            <a:ext cx="504056" cy="3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9"/>
            <a:ext cx="8856984" cy="405638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051720" y="3573016"/>
            <a:ext cx="2088232" cy="122413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021485" y="3605200"/>
            <a:ext cx="2088232" cy="122413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907704" y="3605201"/>
            <a:ext cx="4176464" cy="119195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8079482" y="3589108"/>
            <a:ext cx="20402" cy="124022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891910" cy="3531479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259632" y="2852936"/>
            <a:ext cx="2304256" cy="151216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401331" y="2817118"/>
            <a:ext cx="4771069" cy="14039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178353" y="2817118"/>
            <a:ext cx="4761799" cy="14397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786865" y="2936018"/>
            <a:ext cx="2592035" cy="142908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" y="908720"/>
            <a:ext cx="8857087" cy="498011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644008" y="2348880"/>
            <a:ext cx="1152128" cy="72008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979712" y="3212976"/>
            <a:ext cx="1152128" cy="72008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347864" y="4149080"/>
            <a:ext cx="1152128" cy="72008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13223" y="5013176"/>
            <a:ext cx="1152128" cy="72008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2" y="332656"/>
            <a:ext cx="8935164" cy="61926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0" y="1556792"/>
            <a:ext cx="8352928" cy="21652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653136"/>
            <a:ext cx="1560489" cy="19442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381" y="4759213"/>
            <a:ext cx="1749066" cy="18381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4723720"/>
            <a:ext cx="2016224" cy="18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10</cp:revision>
  <dcterms:created xsi:type="dcterms:W3CDTF">2022-11-08T02:00:37Z</dcterms:created>
  <dcterms:modified xsi:type="dcterms:W3CDTF">2025-01-05T14:30:30Z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