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68" r:id="rId8"/>
    <p:sldId id="262" r:id="rId9"/>
    <p:sldId id="269" r:id="rId10"/>
    <p:sldId id="263" r:id="rId11"/>
    <p:sldId id="264" r:id="rId12"/>
    <p:sldId id="265" r:id="rId13"/>
    <p:sldId id="266" r:id="rId14"/>
    <p:sldId id="270" r:id="rId15"/>
    <p:sldId id="258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76456" cy="5498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095922"/>
            <a:ext cx="365844" cy="2834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016" y="2081808"/>
            <a:ext cx="196784" cy="2975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496" y="2095922"/>
            <a:ext cx="435004" cy="33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257" y="2041124"/>
            <a:ext cx="418815" cy="3333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248" y="2670423"/>
            <a:ext cx="232220" cy="3511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798" y="2670423"/>
            <a:ext cx="435004" cy="3370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744" y="2670423"/>
            <a:ext cx="435004" cy="337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431" y="5356006"/>
            <a:ext cx="365844" cy="2834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831" y="5341892"/>
            <a:ext cx="196784" cy="2975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311" y="5356006"/>
            <a:ext cx="435004" cy="3370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072" y="5301208"/>
            <a:ext cx="418815" cy="3333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848" y="5808683"/>
            <a:ext cx="435004" cy="3370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53" y="5321775"/>
            <a:ext cx="365844" cy="28344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234" y="5307661"/>
            <a:ext cx="196784" cy="2975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140" y="5312250"/>
            <a:ext cx="435004" cy="33702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104" y="5301208"/>
            <a:ext cx="418815" cy="3333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746" y="5810543"/>
            <a:ext cx="418815" cy="33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8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8" y="1196752"/>
            <a:ext cx="8860360" cy="45365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707" y="2250137"/>
            <a:ext cx="365844" cy="2834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107" y="2236023"/>
            <a:ext cx="196784" cy="2975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587" y="2250137"/>
            <a:ext cx="435004" cy="33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219" y="2236023"/>
            <a:ext cx="418815" cy="3333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509" y="2780928"/>
            <a:ext cx="435004" cy="3370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114" y="4580750"/>
            <a:ext cx="365844" cy="2834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178" y="4566636"/>
            <a:ext cx="360040" cy="2975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902" y="4580750"/>
            <a:ext cx="435004" cy="3370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534" y="4576700"/>
            <a:ext cx="418815" cy="3333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5085184"/>
            <a:ext cx="435004" cy="33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8900061" cy="56850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384" y="5301208"/>
            <a:ext cx="365844" cy="2834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784" y="5287094"/>
            <a:ext cx="196784" cy="2975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5301208"/>
            <a:ext cx="435004" cy="33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896" y="5251660"/>
            <a:ext cx="418815" cy="3333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268" y="5875486"/>
            <a:ext cx="435004" cy="3370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780928"/>
            <a:ext cx="331236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856984" cy="39276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933056"/>
            <a:ext cx="3312368" cy="1008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482430"/>
            <a:ext cx="331236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0" y="1916833"/>
            <a:ext cx="8868354" cy="27363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828" y="3717032"/>
            <a:ext cx="406325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264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单元测试卷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:60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分钟 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满分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100+10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700808"/>
            <a:ext cx="8928992" cy="32779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492896"/>
            <a:ext cx="792088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564904"/>
            <a:ext cx="792088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3" y="3068960"/>
            <a:ext cx="792088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819" y="3068960"/>
            <a:ext cx="792088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573016"/>
            <a:ext cx="792088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158" y="3573016"/>
            <a:ext cx="792088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335" y="4080615"/>
            <a:ext cx="792088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588215"/>
            <a:ext cx="792088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8829667" cy="28503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77072"/>
            <a:ext cx="504056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077071"/>
            <a:ext cx="258266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436" y="4079725"/>
            <a:ext cx="504056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077070"/>
            <a:ext cx="504056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901" y="4077072"/>
            <a:ext cx="504056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989" y="4077071"/>
            <a:ext cx="258266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761" y="4079725"/>
            <a:ext cx="504056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682" y="4077070"/>
            <a:ext cx="50405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5" y="764704"/>
            <a:ext cx="8860971" cy="52148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484784"/>
            <a:ext cx="258266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526307"/>
            <a:ext cx="258266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348880"/>
            <a:ext cx="258266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352" y="2348880"/>
            <a:ext cx="258266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182491"/>
            <a:ext cx="258266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146391"/>
            <a:ext cx="258266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581128"/>
            <a:ext cx="432048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4581127"/>
            <a:ext cx="432048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4590254"/>
            <a:ext cx="432048" cy="390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473" y="5392266"/>
            <a:ext cx="258266" cy="390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744" y="5436146"/>
            <a:ext cx="258266" cy="390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195" y="5392265"/>
            <a:ext cx="25826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7" y="1218524"/>
            <a:ext cx="8922719" cy="43924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811" y="3563492"/>
            <a:ext cx="315039" cy="2331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563491"/>
            <a:ext cx="360040" cy="2236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142" y="3563491"/>
            <a:ext cx="360040" cy="2236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370" y="3563491"/>
            <a:ext cx="360040" cy="2331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91" y="4005064"/>
            <a:ext cx="360040" cy="2575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175" y="4048497"/>
            <a:ext cx="360040" cy="214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747" y="4048497"/>
            <a:ext cx="360040" cy="2141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4051159"/>
            <a:ext cx="360040" cy="2114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91" y="4523978"/>
            <a:ext cx="360040" cy="2141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175" y="4543028"/>
            <a:ext cx="360040" cy="1950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747" y="4523978"/>
            <a:ext cx="360040" cy="2141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25" y="4543028"/>
            <a:ext cx="360040" cy="1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9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4" y="980728"/>
            <a:ext cx="8891974" cy="5040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654" y="1628800"/>
            <a:ext cx="504056" cy="4032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573016"/>
            <a:ext cx="360040" cy="1950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573016"/>
            <a:ext cx="360040" cy="1950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420" y="3573016"/>
            <a:ext cx="360040" cy="1950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30397"/>
            <a:ext cx="1728192" cy="1440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525" y="1628800"/>
            <a:ext cx="504056" cy="4032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892" y="2230397"/>
            <a:ext cx="1728192" cy="14401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493" y="1628800"/>
            <a:ext cx="504056" cy="4032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199540"/>
            <a:ext cx="1728192" cy="14401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620" y="3963879"/>
            <a:ext cx="504056" cy="4032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18" y="4565476"/>
            <a:ext cx="1728192" cy="14401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243" y="3979531"/>
            <a:ext cx="504056" cy="4032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141" y="4581128"/>
            <a:ext cx="1728192" cy="14401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872" y="3957058"/>
            <a:ext cx="504056" cy="4032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770" y="4558655"/>
            <a:ext cx="172819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840106" cy="4680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514" y="3191373"/>
            <a:ext cx="504056" cy="4032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733701"/>
            <a:ext cx="1728192" cy="1440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191373"/>
            <a:ext cx="432048" cy="4032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386" y="1556792"/>
            <a:ext cx="1900014" cy="14401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653136"/>
            <a:ext cx="281210" cy="3072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021" y="4643611"/>
            <a:ext cx="328321" cy="3072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513" y="4653136"/>
            <a:ext cx="294040" cy="3072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062" y="4653136"/>
            <a:ext cx="350449" cy="3072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554" y="4643611"/>
            <a:ext cx="305894" cy="3072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5282006"/>
            <a:ext cx="360040" cy="3072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5281161"/>
            <a:ext cx="360040" cy="3072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1" y="5281161"/>
            <a:ext cx="488149" cy="3072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475" y="5281161"/>
            <a:ext cx="488149" cy="307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502" y="5281161"/>
            <a:ext cx="488149" cy="3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9" y="1772816"/>
            <a:ext cx="8891937" cy="32976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33" y="4509122"/>
            <a:ext cx="504056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324" y="4509120"/>
            <a:ext cx="258266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686" y="4509119"/>
            <a:ext cx="504056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90" y="4518645"/>
            <a:ext cx="490715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972" y="4528914"/>
            <a:ext cx="442740" cy="3512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450" y="4545110"/>
            <a:ext cx="258266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459" y="4535585"/>
            <a:ext cx="400775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759" y="4528914"/>
            <a:ext cx="366672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</Words>
  <Application>Microsoft Office PowerPoint</Application>
  <PresentationFormat>全屏显示(4:3)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10</cp:revision>
  <dcterms:created xsi:type="dcterms:W3CDTF">2022-11-08T02:00:37Z</dcterms:created>
  <dcterms:modified xsi:type="dcterms:W3CDTF">2025-01-05T14:26:59Z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F31E767D595F45E4A889CD33B013055E_13</vt:lpwstr>
  </property>
</Properties>
</file>