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5" r:id="rId12"/>
    <p:sldId id="266" r:id="rId13"/>
    <p:sldId id="269" r:id="rId14"/>
    <p:sldId id="270" r:id="rId15"/>
    <p:sldId id="258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26009" cy="38884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573016"/>
            <a:ext cx="443724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654" y="4149080"/>
            <a:ext cx="443724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797152"/>
            <a:ext cx="443724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4757886"/>
            <a:ext cx="44372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3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79845" cy="30983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653" y="3383657"/>
            <a:ext cx="443724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717" y="3400425"/>
            <a:ext cx="295816" cy="288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619" y="3328417"/>
            <a:ext cx="443724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3347467"/>
            <a:ext cx="443724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61" y="4027763"/>
            <a:ext cx="44372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7"/>
            <a:ext cx="8850329" cy="42484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249" y="1761381"/>
            <a:ext cx="443724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221" y="1806724"/>
            <a:ext cx="295816" cy="2880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123" y="1734716"/>
            <a:ext cx="443724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753766"/>
            <a:ext cx="443724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994" y="2348880"/>
            <a:ext cx="443724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249" y="4130798"/>
            <a:ext cx="443724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221" y="4176141"/>
            <a:ext cx="295816" cy="2880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123" y="4104133"/>
            <a:ext cx="443724" cy="432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123183"/>
            <a:ext cx="443724" cy="4320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100" y="4725144"/>
            <a:ext cx="44372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568952" cy="64787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48680"/>
            <a:ext cx="443724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004" y="1124744"/>
            <a:ext cx="443724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1700808"/>
            <a:ext cx="443724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309" y="3529583"/>
            <a:ext cx="443724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110980"/>
            <a:ext cx="2880320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5157192"/>
            <a:ext cx="3384376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5680298"/>
            <a:ext cx="2304256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04" y="6200700"/>
            <a:ext cx="3219159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8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88840"/>
            <a:ext cx="8778577" cy="27721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789040"/>
            <a:ext cx="4392488" cy="97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单元测试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卷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:60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分钟 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满分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100+10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66" y="1412776"/>
            <a:ext cx="8719914" cy="38359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442723"/>
            <a:ext cx="7272846" cy="10025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860" y="4433696"/>
            <a:ext cx="7005477" cy="8530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4684002"/>
            <a:ext cx="361950" cy="352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4684002"/>
            <a:ext cx="361950" cy="3524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2822035"/>
            <a:ext cx="4032448" cy="16239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807" y="2715110"/>
            <a:ext cx="4303712" cy="1560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634977" cy="28083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636912"/>
            <a:ext cx="361950" cy="352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331282"/>
            <a:ext cx="361950" cy="352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320988"/>
            <a:ext cx="361950" cy="352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62" y="4056112"/>
            <a:ext cx="361950" cy="352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950" y="2635399"/>
            <a:ext cx="361950" cy="352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61" y="3331281"/>
            <a:ext cx="361950" cy="3524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016" y="3350704"/>
            <a:ext cx="361950" cy="352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986" y="4028212"/>
            <a:ext cx="361950" cy="3524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363" y="2811611"/>
            <a:ext cx="361950" cy="3524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520" y="3485579"/>
            <a:ext cx="361950" cy="3524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4056112"/>
            <a:ext cx="3619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9" y="1293716"/>
            <a:ext cx="8983737" cy="400749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403648" y="2924944"/>
            <a:ext cx="2808312" cy="14401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403648" y="2924944"/>
            <a:ext cx="1584176" cy="140415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721795" y="2960948"/>
            <a:ext cx="1584176" cy="140415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528594" y="2926457"/>
            <a:ext cx="2808312" cy="14401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5597850" y="2918749"/>
            <a:ext cx="1584176" cy="140415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915997" y="2954753"/>
            <a:ext cx="1584176" cy="140415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6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728813" cy="61926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700808"/>
            <a:ext cx="361950" cy="352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673" y="1700808"/>
            <a:ext cx="361950" cy="352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524" y="1700807"/>
            <a:ext cx="361950" cy="352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707" y="1700806"/>
            <a:ext cx="361950" cy="352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615" y="2204864"/>
            <a:ext cx="361950" cy="352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910" y="2195339"/>
            <a:ext cx="361950" cy="3524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811" y="2204863"/>
            <a:ext cx="361950" cy="352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044" y="2204862"/>
            <a:ext cx="361950" cy="3524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615" y="2689872"/>
            <a:ext cx="361950" cy="3524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680347"/>
            <a:ext cx="361950" cy="3524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290" y="2689871"/>
            <a:ext cx="361950" cy="3524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441" y="2694833"/>
            <a:ext cx="361950" cy="3524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549" y="3235850"/>
            <a:ext cx="361950" cy="352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983" y="3216800"/>
            <a:ext cx="361950" cy="3524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274" y="3226324"/>
            <a:ext cx="361950" cy="3524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900" y="3231286"/>
            <a:ext cx="361950" cy="3524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719" y="4420344"/>
            <a:ext cx="253171" cy="2465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420343"/>
            <a:ext cx="253171" cy="24650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13" y="4420343"/>
            <a:ext cx="253171" cy="24650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528" y="5153375"/>
            <a:ext cx="253171" cy="24650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79" y="5222117"/>
            <a:ext cx="253171" cy="24650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838" y="5212371"/>
            <a:ext cx="253171" cy="24650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003" y="5937242"/>
            <a:ext cx="253171" cy="24650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854" y="5918795"/>
            <a:ext cx="253171" cy="2465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423" y="5937242"/>
            <a:ext cx="253171" cy="2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37497"/>
            <a:ext cx="8776320" cy="46957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482" y="1782341"/>
            <a:ext cx="443724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772816"/>
            <a:ext cx="443724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772816"/>
            <a:ext cx="443724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527185"/>
            <a:ext cx="443724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531005"/>
            <a:ext cx="443724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249" y="2546235"/>
            <a:ext cx="443724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58" y="4365104"/>
            <a:ext cx="443724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004" y="4437112"/>
            <a:ext cx="308202" cy="3000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654" y="4364707"/>
            <a:ext cx="443724" cy="4320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688" y="4365104"/>
            <a:ext cx="443724" cy="432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794" y="4355182"/>
            <a:ext cx="443724" cy="4320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040" y="4427190"/>
            <a:ext cx="308202" cy="30009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690" y="4326210"/>
            <a:ext cx="443724" cy="4320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724" y="4355182"/>
            <a:ext cx="443724" cy="4320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84" y="5123149"/>
            <a:ext cx="443724" cy="4320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30" y="5195157"/>
            <a:ext cx="308202" cy="30009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780" y="5094177"/>
            <a:ext cx="443724" cy="4320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814" y="5123149"/>
            <a:ext cx="443724" cy="43204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794" y="5115370"/>
            <a:ext cx="443724" cy="43204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040" y="5187378"/>
            <a:ext cx="308202" cy="300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690" y="5086398"/>
            <a:ext cx="443724" cy="43204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724" y="5115370"/>
            <a:ext cx="44372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8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2" y="1628800"/>
            <a:ext cx="8550920" cy="31268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786" y="2411363"/>
            <a:ext cx="443724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411363"/>
            <a:ext cx="443724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786" y="3256037"/>
            <a:ext cx="443724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256037"/>
            <a:ext cx="443724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786" y="4100711"/>
            <a:ext cx="443724" cy="432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100711"/>
            <a:ext cx="443724" cy="4320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346" y="2411363"/>
            <a:ext cx="443724" cy="4320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2411363"/>
            <a:ext cx="443724" cy="432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346" y="3256037"/>
            <a:ext cx="443724" cy="4320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3256037"/>
            <a:ext cx="443724" cy="4320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44" y="4120902"/>
            <a:ext cx="443724" cy="4320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306" y="4120902"/>
            <a:ext cx="443724" cy="4320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628800"/>
            <a:ext cx="266429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860602" cy="64807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996952"/>
            <a:ext cx="443724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013720"/>
            <a:ext cx="295816" cy="2880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574" y="2941712"/>
            <a:ext cx="443724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307" y="2960762"/>
            <a:ext cx="443724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587" y="2995439"/>
            <a:ext cx="443724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75" y="3021732"/>
            <a:ext cx="295816" cy="2880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553" y="2940199"/>
            <a:ext cx="443724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286" y="2959249"/>
            <a:ext cx="443724" cy="432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625430"/>
            <a:ext cx="443724" cy="4320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896" y="5642198"/>
            <a:ext cx="295816" cy="2880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574" y="5570190"/>
            <a:ext cx="443724" cy="432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307" y="5589240"/>
            <a:ext cx="443724" cy="4320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776" y="6159996"/>
            <a:ext cx="443724" cy="4320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840" y="6176764"/>
            <a:ext cx="295816" cy="2880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742" y="6104756"/>
            <a:ext cx="443724" cy="4320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475" y="6123806"/>
            <a:ext cx="44372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4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</Words>
  <Application>Microsoft Office PowerPoint</Application>
  <PresentationFormat>全屏显示(4:3)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10</cp:revision>
  <dcterms:created xsi:type="dcterms:W3CDTF">2022-11-08T02:00:37Z</dcterms:created>
  <dcterms:modified xsi:type="dcterms:W3CDTF">2025-01-06T05:14:44Z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F31E767D595F45E4A889CD33B013055E_13</vt:lpwstr>
  </property>
</Properties>
</file>