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7" r:id="rId9"/>
    <p:sldId id="264" r:id="rId10"/>
    <p:sldId id="265" r:id="rId11"/>
    <p:sldId id="266" r:id="rId12"/>
    <p:sldId id="268" r:id="rId13"/>
    <p:sldId id="270" r:id="rId14"/>
    <p:sldId id="269" r:id="rId15"/>
    <p:sldId id="271" r:id="rId16"/>
    <p:sldId id="273" r:id="rId17"/>
    <p:sldId id="258" r:id="rId18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133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31" y="764704"/>
            <a:ext cx="8610749" cy="521930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476" y="2278038"/>
            <a:ext cx="288032" cy="20984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279" y="2306613"/>
            <a:ext cx="288032" cy="2098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062" y="2286542"/>
            <a:ext cx="342849" cy="2497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7" y="2278038"/>
            <a:ext cx="288032" cy="20984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122" y="2996952"/>
            <a:ext cx="476613" cy="2880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176" y="3000003"/>
            <a:ext cx="476613" cy="2880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750" y="2996952"/>
            <a:ext cx="420505" cy="2541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072" y="2996952"/>
            <a:ext cx="357460" cy="2541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2976760"/>
            <a:ext cx="2376264" cy="38023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492" y="5373216"/>
            <a:ext cx="476613" cy="43204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482" y="5516488"/>
            <a:ext cx="288032" cy="20984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279" y="5355978"/>
            <a:ext cx="476613" cy="43204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547" y="5350992"/>
            <a:ext cx="476613" cy="43204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283" y="5494264"/>
            <a:ext cx="288032" cy="20984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755" y="5333754"/>
            <a:ext cx="476613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8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060848"/>
            <a:ext cx="8972500" cy="24658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005064"/>
            <a:ext cx="476613" cy="4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309" y="3974554"/>
            <a:ext cx="476613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093" y="4007602"/>
            <a:ext cx="476613" cy="432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802" y="3977092"/>
            <a:ext cx="476613" cy="4320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3998668"/>
            <a:ext cx="476613" cy="4320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933" y="3968158"/>
            <a:ext cx="476613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2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261484"/>
            <a:ext cx="8565018" cy="1080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60648"/>
            <a:ext cx="8578354" cy="28568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02" y="4365104"/>
            <a:ext cx="8896994" cy="162770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6" y="3196322"/>
            <a:ext cx="476613" cy="432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3804" y="3822918"/>
            <a:ext cx="476613" cy="4320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498" y="1413163"/>
            <a:ext cx="3475985" cy="182988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9291" y="1609556"/>
            <a:ext cx="3972340" cy="156315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2511" y="3196322"/>
            <a:ext cx="476613" cy="43204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8640" y="3895070"/>
            <a:ext cx="476613" cy="432048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2474243" y="4869160"/>
            <a:ext cx="504056" cy="504056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898174" y="4888829"/>
            <a:ext cx="504056" cy="504056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635896" y="5472730"/>
            <a:ext cx="504056" cy="504056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7524328" y="5472730"/>
            <a:ext cx="504056" cy="504056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3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" y="908720"/>
            <a:ext cx="8964488" cy="28644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890061"/>
            <a:ext cx="8892480" cy="22032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796" y="5747643"/>
            <a:ext cx="476613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628" y="5747643"/>
            <a:ext cx="476613" cy="432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4281" y="5719671"/>
            <a:ext cx="476613" cy="4320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113" y="5704446"/>
            <a:ext cx="476613" cy="4320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334" y="5657168"/>
            <a:ext cx="476613" cy="432048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1331640" y="2230508"/>
            <a:ext cx="1080120" cy="68193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452924" y="2230508"/>
            <a:ext cx="2407108" cy="76644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2267744" y="2340967"/>
            <a:ext cx="963547" cy="571471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 flipV="1">
            <a:off x="4311411" y="2244995"/>
            <a:ext cx="688533" cy="751957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 flipV="1">
            <a:off x="4311411" y="2237752"/>
            <a:ext cx="2929537" cy="75920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2259733" y="2340967"/>
            <a:ext cx="2960339" cy="571471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2313012" y="2297679"/>
            <a:ext cx="3987181" cy="62200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4999944" y="2201797"/>
            <a:ext cx="2281622" cy="777811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7281565" y="2247218"/>
            <a:ext cx="228140" cy="73161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7600988" y="2350120"/>
            <a:ext cx="720080" cy="569561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68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988840"/>
            <a:ext cx="8856984" cy="28376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4230613"/>
            <a:ext cx="476613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7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340768"/>
            <a:ext cx="8750934" cy="38884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4706094"/>
            <a:ext cx="476613" cy="4320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4706094"/>
            <a:ext cx="476613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2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132856"/>
            <a:ext cx="8784976" cy="1925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400" y="2699338"/>
            <a:ext cx="476613" cy="4320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323" y="3212976"/>
            <a:ext cx="476613" cy="4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3154969"/>
            <a:ext cx="476613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622091"/>
            <a:ext cx="86409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6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单元测试卷</a:t>
            </a:r>
            <a:endParaRPr lang="en-US" altLang="zh-CN" sz="5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时间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:60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分钟 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满分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100+10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en-US" altLang="zh-CN" sz="5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16756"/>
            <a:ext cx="8883005" cy="474962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001" y="3429000"/>
            <a:ext cx="485775" cy="438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323" y="3438525"/>
            <a:ext cx="485775" cy="438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870" y="3438525"/>
            <a:ext cx="485775" cy="438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3998962"/>
            <a:ext cx="485775" cy="4381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344" y="3942184"/>
            <a:ext cx="485775" cy="438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4437112"/>
            <a:ext cx="485775" cy="4381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415" y="4452714"/>
            <a:ext cx="924793" cy="4381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717" y="4452714"/>
            <a:ext cx="529307" cy="4381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303" y="4866109"/>
            <a:ext cx="1009601" cy="4381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427" y="5328233"/>
            <a:ext cx="601390" cy="4381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5328233"/>
            <a:ext cx="601390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556792"/>
            <a:ext cx="8886056" cy="32812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1573907"/>
            <a:ext cx="601390" cy="438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556792"/>
            <a:ext cx="601390" cy="438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542306"/>
            <a:ext cx="601390" cy="438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2978340"/>
            <a:ext cx="601390" cy="4381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689" y="2852936"/>
            <a:ext cx="601390" cy="438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3854946"/>
            <a:ext cx="601390" cy="4381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684" y="3861048"/>
            <a:ext cx="601390" cy="4381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568" y="3854946"/>
            <a:ext cx="601390" cy="4381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204" y="4293096"/>
            <a:ext cx="601390" cy="4381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837" y="4414375"/>
            <a:ext cx="601390" cy="4381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011" y="4399889"/>
            <a:ext cx="60139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9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1" y="1988840"/>
            <a:ext cx="8977635" cy="275748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068960"/>
            <a:ext cx="601390" cy="438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3068960"/>
            <a:ext cx="601390" cy="438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3068960"/>
            <a:ext cx="601390" cy="4381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3068960"/>
            <a:ext cx="2520280" cy="438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279" y="4158605"/>
            <a:ext cx="601390" cy="4381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447" y="4158605"/>
            <a:ext cx="601390" cy="4381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415" y="4158605"/>
            <a:ext cx="601390" cy="4381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583" y="4158605"/>
            <a:ext cx="60139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0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556792"/>
            <a:ext cx="8821688" cy="3384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284984"/>
            <a:ext cx="236684" cy="2880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400" y="3297163"/>
            <a:ext cx="378627" cy="2758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377680"/>
            <a:ext cx="387257" cy="3601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737" y="4503017"/>
            <a:ext cx="322290" cy="23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5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68760"/>
            <a:ext cx="8889479" cy="413428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988840"/>
            <a:ext cx="601390" cy="438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2962544"/>
            <a:ext cx="601390" cy="438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4509120"/>
            <a:ext cx="60139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8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44824"/>
            <a:ext cx="8930067" cy="30243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58" y="2420888"/>
            <a:ext cx="601390" cy="438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3933056"/>
            <a:ext cx="60139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8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72816"/>
            <a:ext cx="8784976" cy="28058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492896"/>
            <a:ext cx="601390" cy="438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2564904"/>
            <a:ext cx="601390" cy="438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818" y="2564904"/>
            <a:ext cx="601390" cy="438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740" y="2514625"/>
            <a:ext cx="601390" cy="4381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003054"/>
            <a:ext cx="601390" cy="438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3075062"/>
            <a:ext cx="601390" cy="4381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810" y="3075062"/>
            <a:ext cx="601390" cy="4381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732" y="3024783"/>
            <a:ext cx="601390" cy="4381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597424"/>
            <a:ext cx="601390" cy="4381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3617712"/>
            <a:ext cx="601390" cy="4381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818" y="3617712"/>
            <a:ext cx="601390" cy="4381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740" y="3567433"/>
            <a:ext cx="601390" cy="4381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4014217"/>
            <a:ext cx="601390" cy="4381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4086225"/>
            <a:ext cx="601390" cy="4381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818" y="4086225"/>
            <a:ext cx="601390" cy="4381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082" y="4035946"/>
            <a:ext cx="60139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4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14</Words>
  <Application>Microsoft Office PowerPoint</Application>
  <PresentationFormat>全屏显示(4:3)</PresentationFormat>
  <Paragraphs>2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宋体</vt:lpstr>
      <vt:lpstr>微软雅黑</vt:lpstr>
      <vt:lpstr>Arial</vt:lpstr>
      <vt:lpstr>Times New Roman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微软用户</cp:lastModifiedBy>
  <cp:revision>9</cp:revision>
  <dcterms:created xsi:type="dcterms:W3CDTF">2022-11-08T02:00:37Z</dcterms:created>
  <dcterms:modified xsi:type="dcterms:W3CDTF">2025-01-05T14:23:16Z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F31E767D595F45E4A889CD33B013055E_13</vt:lpwstr>
  </property>
</Properties>
</file>