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33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85888" cy="55446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068960"/>
            <a:ext cx="360040" cy="3780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102251"/>
            <a:ext cx="300033" cy="3150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3068960"/>
            <a:ext cx="360040" cy="3780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854" y="3078485"/>
            <a:ext cx="360040" cy="3780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067" y="3079533"/>
            <a:ext cx="360040" cy="3780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516" y="3143681"/>
            <a:ext cx="271732" cy="2853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178" y="3068960"/>
            <a:ext cx="354741" cy="3780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224" y="3078485"/>
            <a:ext cx="354741" cy="3780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128" y="5569142"/>
            <a:ext cx="354741" cy="3780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559" y="5569142"/>
            <a:ext cx="300033" cy="3150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460" y="5506135"/>
            <a:ext cx="354741" cy="37804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153" y="5537638"/>
            <a:ext cx="354741" cy="37804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465" y="5537638"/>
            <a:ext cx="354741" cy="3780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075" y="5562237"/>
            <a:ext cx="300033" cy="31503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177" y="5537638"/>
            <a:ext cx="354741" cy="3780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793" y="5537638"/>
            <a:ext cx="354741" cy="3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2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85" y="1052736"/>
            <a:ext cx="8794203" cy="41352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852936"/>
            <a:ext cx="354741" cy="3780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339" y="2873896"/>
            <a:ext cx="354741" cy="3780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594" y="2852936"/>
            <a:ext cx="354741" cy="3780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17" y="2873896"/>
            <a:ext cx="354741" cy="3780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885424"/>
            <a:ext cx="354741" cy="3780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4706094"/>
            <a:ext cx="354741" cy="3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7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58" y="1196753"/>
            <a:ext cx="8770070" cy="39604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077072"/>
            <a:ext cx="354741" cy="3780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077072"/>
            <a:ext cx="354741" cy="3780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4098032"/>
            <a:ext cx="354741" cy="3780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4098032"/>
            <a:ext cx="354741" cy="3780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4098032"/>
            <a:ext cx="354741" cy="3780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453" y="4636461"/>
            <a:ext cx="509355" cy="3780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603" y="4028771"/>
            <a:ext cx="354741" cy="3780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944" y="4077072"/>
            <a:ext cx="354741" cy="3780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085" y="4035710"/>
            <a:ext cx="354741" cy="3780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586" y="4061699"/>
            <a:ext cx="354741" cy="3780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623" y="4061699"/>
            <a:ext cx="354741" cy="37804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401" y="4645986"/>
            <a:ext cx="354741" cy="3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7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00808"/>
            <a:ext cx="8870801" cy="281498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429000"/>
            <a:ext cx="354741" cy="3780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585" y="3464142"/>
            <a:ext cx="354741" cy="3780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707" y="3464142"/>
            <a:ext cx="354741" cy="3780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895" y="3480234"/>
            <a:ext cx="354741" cy="3780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722" y="3527859"/>
            <a:ext cx="402722" cy="3143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4058022"/>
            <a:ext cx="354741" cy="3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1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589987" cy="51440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931" y="2886697"/>
            <a:ext cx="354741" cy="3780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886697"/>
            <a:ext cx="354741" cy="3780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059" y="2924944"/>
            <a:ext cx="354741" cy="3780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886696"/>
            <a:ext cx="360040" cy="3836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948" y="2919297"/>
            <a:ext cx="360040" cy="38368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429000"/>
            <a:ext cx="360040" cy="3836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914" y="4404278"/>
            <a:ext cx="4000269" cy="3836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459" y="4880109"/>
            <a:ext cx="4000269" cy="3836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459" y="5347267"/>
            <a:ext cx="4000269" cy="3836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404664"/>
            <a:ext cx="136815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0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8086725" cy="3019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869" y="3717032"/>
            <a:ext cx="720080" cy="38368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3726570"/>
            <a:ext cx="720080" cy="3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6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单元测试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卷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时间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:60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分钟 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满分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100+10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66643" cy="36724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287" y="3160018"/>
            <a:ext cx="981075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287" y="3622551"/>
            <a:ext cx="981075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173723"/>
            <a:ext cx="981075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3614936"/>
            <a:ext cx="981075" cy="390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537" y="3161166"/>
            <a:ext cx="981075" cy="3905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537" y="3628641"/>
            <a:ext cx="981075" cy="390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745" y="3164198"/>
            <a:ext cx="981075" cy="3905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483" y="3620269"/>
            <a:ext cx="981075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8723659" cy="35087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700808"/>
            <a:ext cx="432048" cy="3780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727498"/>
            <a:ext cx="432048" cy="3780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760358"/>
            <a:ext cx="432048" cy="3780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609" y="1727498"/>
            <a:ext cx="432048" cy="3780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700808"/>
            <a:ext cx="432048" cy="3780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488" y="2686737"/>
            <a:ext cx="432048" cy="3780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129" y="3284984"/>
            <a:ext cx="432048" cy="3780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520" y="1727498"/>
            <a:ext cx="432048" cy="3780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1700808"/>
            <a:ext cx="432048" cy="3780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633" y="2359439"/>
            <a:ext cx="432048" cy="37804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520" y="2359954"/>
            <a:ext cx="432048" cy="37804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084" y="2991380"/>
            <a:ext cx="432048" cy="3780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178" y="2928392"/>
            <a:ext cx="432048" cy="37804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215" y="3573016"/>
            <a:ext cx="432048" cy="3780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440" y="4050681"/>
            <a:ext cx="432048" cy="37804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4089097"/>
            <a:ext cx="432048" cy="3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9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8600729" cy="27363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132856"/>
            <a:ext cx="432048" cy="3780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2126407"/>
            <a:ext cx="432048" cy="3780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483" y="2657010"/>
            <a:ext cx="432048" cy="3780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301" y="2657010"/>
            <a:ext cx="432048" cy="3780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22" y="3284984"/>
            <a:ext cx="8721002" cy="10801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47" y="3303316"/>
            <a:ext cx="8790777" cy="1061788"/>
          </a:xfrm>
          <a:prstGeom prst="rect">
            <a:avLst/>
          </a:prstGeom>
        </p:spPr>
      </p:pic>
      <p:sp>
        <p:nvSpPr>
          <p:cNvPr id="15" name="流程图: 接点 14"/>
          <p:cNvSpPr/>
          <p:nvPr/>
        </p:nvSpPr>
        <p:spPr>
          <a:xfrm>
            <a:off x="4097440" y="3212976"/>
            <a:ext cx="1008112" cy="720080"/>
          </a:xfrm>
          <a:prstGeom prst="flowChartConnector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4360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808"/>
            <a:ext cx="8832082" cy="30963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63" y="4400406"/>
            <a:ext cx="432048" cy="3780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358" y="4400406"/>
            <a:ext cx="432048" cy="3780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753" y="4412213"/>
            <a:ext cx="432048" cy="3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7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64704"/>
            <a:ext cx="8881050" cy="51845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229" y="2185814"/>
            <a:ext cx="432048" cy="3780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852936"/>
            <a:ext cx="432048" cy="3780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181" y="2852936"/>
            <a:ext cx="432048" cy="3780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22" y="3501008"/>
            <a:ext cx="432048" cy="3780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193429"/>
            <a:ext cx="432048" cy="3780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2859807"/>
            <a:ext cx="432048" cy="3780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545" y="2852936"/>
            <a:ext cx="432048" cy="3780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009" y="3501008"/>
            <a:ext cx="432048" cy="3780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884" y="2852936"/>
            <a:ext cx="432048" cy="3780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803" y="2185814"/>
            <a:ext cx="432048" cy="3780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2852936"/>
            <a:ext cx="432048" cy="37804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3541111"/>
            <a:ext cx="432048" cy="37804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4581128"/>
            <a:ext cx="432048" cy="3780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521" y="4602063"/>
            <a:ext cx="432048" cy="37804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873" y="4563963"/>
            <a:ext cx="432048" cy="3780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113" y="4602063"/>
            <a:ext cx="432048" cy="37804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081" y="5076183"/>
            <a:ext cx="432048" cy="37804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411" y="4980105"/>
            <a:ext cx="343295" cy="37804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614" y="5067600"/>
            <a:ext cx="343295" cy="37804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460" y="4986972"/>
            <a:ext cx="343295" cy="37804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449" y="5512731"/>
            <a:ext cx="343295" cy="37804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873" y="5512731"/>
            <a:ext cx="343295" cy="37804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297" y="5531813"/>
            <a:ext cx="343295" cy="37804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842" y="5507561"/>
            <a:ext cx="343295" cy="3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8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880332" cy="41764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95" y="4321671"/>
            <a:ext cx="8736316" cy="16963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980728"/>
            <a:ext cx="343295" cy="3780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325" y="967898"/>
            <a:ext cx="343295" cy="3780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941" y="980728"/>
            <a:ext cx="343295" cy="3780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706" y="1744241"/>
            <a:ext cx="343295" cy="3780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949" y="1765052"/>
            <a:ext cx="242660" cy="2672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660" y="1742449"/>
            <a:ext cx="343295" cy="3780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3032060"/>
            <a:ext cx="343295" cy="3780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2984587"/>
            <a:ext cx="343295" cy="3780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287" y="2984587"/>
            <a:ext cx="343295" cy="3780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89" y="3032060"/>
            <a:ext cx="343295" cy="37804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21" y="3771038"/>
            <a:ext cx="343295" cy="37804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530" y="3771038"/>
            <a:ext cx="343295" cy="3780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833" y="3717032"/>
            <a:ext cx="343295" cy="37804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0488" y="3759743"/>
            <a:ext cx="343295" cy="3780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4898631"/>
            <a:ext cx="936104" cy="37804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478" y="4894371"/>
            <a:ext cx="936104" cy="37804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342" y="4882610"/>
            <a:ext cx="936104" cy="37804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5472459"/>
            <a:ext cx="1224136" cy="37804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5445224"/>
            <a:ext cx="1224136" cy="37804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5445224"/>
            <a:ext cx="1224136" cy="3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4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2736"/>
            <a:ext cx="8842970" cy="37575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931514"/>
            <a:ext cx="576064" cy="3780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2931514"/>
            <a:ext cx="576064" cy="3780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4221088"/>
            <a:ext cx="576064" cy="3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8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9050">
          <a:solidFill>
            <a:srgbClr val="00B0F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16</Words>
  <Application>Microsoft Office PowerPoint</Application>
  <PresentationFormat>全屏显示(4:3)</PresentationFormat>
  <Paragraphs>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宋体</vt:lpstr>
      <vt:lpstr>微软雅黑</vt:lpstr>
      <vt:lpstr>Arial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12</cp:revision>
  <dcterms:created xsi:type="dcterms:W3CDTF">2022-11-08T02:00:37Z</dcterms:created>
  <dcterms:modified xsi:type="dcterms:W3CDTF">2025-01-05T06:10:36Z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F31E767D595F45E4A889CD33B013055E_13</vt:lpwstr>
  </property>
</Properties>
</file>