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6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总复习 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综合与实践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00808"/>
            <a:ext cx="8784975" cy="29533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50" y="2060849"/>
            <a:ext cx="8802638" cy="25553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3625" y="2984228"/>
            <a:ext cx="576064" cy="67984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3893" y="2993753"/>
            <a:ext cx="576064" cy="67984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800" y="3824586"/>
            <a:ext cx="763513" cy="6798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4843" y="3816574"/>
            <a:ext cx="763513" cy="67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19448"/>
            <a:ext cx="8856984" cy="359372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284984"/>
            <a:ext cx="360040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3717032"/>
            <a:ext cx="360040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8842" y="4149080"/>
            <a:ext cx="360040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394" y="4149080"/>
            <a:ext cx="360040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8172" y="2865797"/>
            <a:ext cx="360040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712" y="2865797"/>
            <a:ext cx="360040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2865797"/>
            <a:ext cx="360040" cy="3600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7314" y="3294509"/>
            <a:ext cx="360040" cy="36004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8172" y="3717032"/>
            <a:ext cx="360040" cy="3600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749" y="3731121"/>
            <a:ext cx="360040" cy="36004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8172" y="4115544"/>
            <a:ext cx="360040" cy="3600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712" y="4149080"/>
            <a:ext cx="360040" cy="36004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203" y="4149080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29" y="1129272"/>
            <a:ext cx="8800760" cy="45333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6129" y="2277345"/>
            <a:ext cx="1485900" cy="1457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3734670"/>
            <a:ext cx="782761" cy="4269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6711" y="3789040"/>
            <a:ext cx="782414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23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30</cp:revision>
  <dcterms:created xsi:type="dcterms:W3CDTF">2022-11-08T02:00:37Z</dcterms:created>
  <dcterms:modified xsi:type="dcterms:W3CDTF">2025-01-05T13:37:09Z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