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总复习 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图形与几何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132857"/>
            <a:ext cx="8870616" cy="21602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3717032"/>
            <a:ext cx="379795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717032"/>
            <a:ext cx="379795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2993" y="3717032"/>
            <a:ext cx="379795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451" y="3721596"/>
            <a:ext cx="379795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94" y="1556792"/>
            <a:ext cx="8795394" cy="33123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509120"/>
            <a:ext cx="379795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4509120"/>
            <a:ext cx="648072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337" y="4539580"/>
            <a:ext cx="648072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4509120"/>
            <a:ext cx="648072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56" y="1052736"/>
            <a:ext cx="8813232" cy="23762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573016"/>
            <a:ext cx="8784976" cy="17171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326096"/>
            <a:ext cx="2232248" cy="12469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112" y="2386295"/>
            <a:ext cx="2160240" cy="11665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0117" y="3731911"/>
            <a:ext cx="379795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8384" y="3731911"/>
            <a:ext cx="379795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40" y="1916832"/>
            <a:ext cx="8752456" cy="237626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3426621"/>
            <a:ext cx="2952328" cy="85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2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30</cp:revision>
  <dcterms:created xsi:type="dcterms:W3CDTF">2022-11-08T02:00:37Z</dcterms:created>
  <dcterms:modified xsi:type="dcterms:W3CDTF">2025-01-05T13:31:30Z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