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6" r:id="rId7"/>
    <p:sldId id="265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2642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总复习  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数与代数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628800"/>
            <a:ext cx="8914942" cy="324036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3861048"/>
            <a:ext cx="361950" cy="4095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1742" y="3861048"/>
            <a:ext cx="361950" cy="4095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5598" y="4365104"/>
            <a:ext cx="361950" cy="4095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8242" y="3861048"/>
            <a:ext cx="361950" cy="40957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7821" y="3933056"/>
            <a:ext cx="361950" cy="40957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7267" y="4378052"/>
            <a:ext cx="36195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772816"/>
            <a:ext cx="8712969" cy="263787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2348880"/>
            <a:ext cx="361950" cy="4095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4" y="2348880"/>
            <a:ext cx="361950" cy="4095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6835" y="2348880"/>
            <a:ext cx="361950" cy="4095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168" y="2348880"/>
            <a:ext cx="361950" cy="4095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2160" y="2947417"/>
            <a:ext cx="361950" cy="40957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6376" y="2996952"/>
            <a:ext cx="361950" cy="40957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840" y="3422526"/>
            <a:ext cx="432048" cy="40957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3422526"/>
            <a:ext cx="432048" cy="40957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1786" y="3501008"/>
            <a:ext cx="432048" cy="40957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7351" y="3499031"/>
            <a:ext cx="432048" cy="40957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976489"/>
            <a:ext cx="432048" cy="40957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2220" y="4001112"/>
            <a:ext cx="432048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701" y="1196752"/>
            <a:ext cx="8756787" cy="36004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7016" y="2430413"/>
            <a:ext cx="379795" cy="36004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3573016"/>
            <a:ext cx="303836" cy="2880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4437112"/>
            <a:ext cx="303836" cy="28803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896" y="3564235"/>
            <a:ext cx="303836" cy="2880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896" y="4437112"/>
            <a:ext cx="303836" cy="28803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7642" y="3573760"/>
            <a:ext cx="303836" cy="28803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9835" y="4441279"/>
            <a:ext cx="303836" cy="28803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9195" y="4437112"/>
            <a:ext cx="303836" cy="28803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5902" y="4437112"/>
            <a:ext cx="303836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988840"/>
            <a:ext cx="8712968" cy="196041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3006008"/>
            <a:ext cx="5328593" cy="85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23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89813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11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28</cp:revision>
  <dcterms:created xsi:type="dcterms:W3CDTF">2022-11-08T02:00:37Z</dcterms:created>
  <dcterms:modified xsi:type="dcterms:W3CDTF">2025-01-05T13:17:56Z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