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4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总复习 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数与代数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28800"/>
            <a:ext cx="8914942" cy="3240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861048"/>
            <a:ext cx="361950" cy="409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742" y="3861048"/>
            <a:ext cx="361950" cy="4095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598" y="4365104"/>
            <a:ext cx="361950" cy="4095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242" y="3861048"/>
            <a:ext cx="361950" cy="4095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821" y="3933056"/>
            <a:ext cx="361950" cy="4095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267" y="4378052"/>
            <a:ext cx="3619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772816"/>
            <a:ext cx="8712969" cy="26378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348880"/>
            <a:ext cx="361950" cy="4095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348880"/>
            <a:ext cx="361950" cy="409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835" y="2348880"/>
            <a:ext cx="361950" cy="4095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348880"/>
            <a:ext cx="361950" cy="4095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947417"/>
            <a:ext cx="361950" cy="4095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996952"/>
            <a:ext cx="361950" cy="4095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422526"/>
            <a:ext cx="432048" cy="4095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422526"/>
            <a:ext cx="432048" cy="4095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786" y="3501008"/>
            <a:ext cx="432048" cy="4095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351" y="3499031"/>
            <a:ext cx="432048" cy="4095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976489"/>
            <a:ext cx="432048" cy="4095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220" y="4001112"/>
            <a:ext cx="432048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01" y="1196752"/>
            <a:ext cx="8756787" cy="3600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016" y="2430413"/>
            <a:ext cx="379795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573016"/>
            <a:ext cx="303836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437112"/>
            <a:ext cx="303836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564235"/>
            <a:ext cx="303836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437112"/>
            <a:ext cx="303836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642" y="3573760"/>
            <a:ext cx="303836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835" y="4441279"/>
            <a:ext cx="303836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195" y="4437112"/>
            <a:ext cx="303836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902" y="4437112"/>
            <a:ext cx="303836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88840"/>
            <a:ext cx="8712968" cy="196041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006008"/>
            <a:ext cx="5328593" cy="8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28</cp:revision>
  <dcterms:created xsi:type="dcterms:W3CDTF">2022-11-08T02:00:37Z</dcterms:created>
  <dcterms:modified xsi:type="dcterms:W3CDTF">2025-01-05T13:17:56Z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