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6" r:id="rId7"/>
    <p:sldId id="265" r:id="rId8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总复习  </a:t>
            </a:r>
            <a:endParaRPr lang="en-US" altLang="zh-CN" sz="50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数与代数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772816"/>
            <a:ext cx="8854720" cy="2304256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6754" y="2668724"/>
            <a:ext cx="360040" cy="32403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2706825"/>
            <a:ext cx="316607" cy="23717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485" y="2712157"/>
            <a:ext cx="316607" cy="23717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4408" y="2727692"/>
            <a:ext cx="316607" cy="23717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8450" y="3179161"/>
            <a:ext cx="316607" cy="23717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698" y="3194019"/>
            <a:ext cx="316607" cy="23717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942" y="3194019"/>
            <a:ext cx="316607" cy="23717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7066" y="3169636"/>
            <a:ext cx="316607" cy="23717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774" y="3680073"/>
            <a:ext cx="316607" cy="23717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2274" y="3675881"/>
            <a:ext cx="316607" cy="23717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221" y="3675881"/>
            <a:ext cx="316607" cy="23717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593" y="3653826"/>
            <a:ext cx="316607" cy="2371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772817"/>
            <a:ext cx="8928992" cy="2599868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4005064"/>
            <a:ext cx="316607" cy="23717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229" y="3059435"/>
            <a:ext cx="936104" cy="938229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4058609"/>
            <a:ext cx="316607" cy="23717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529" y="3082784"/>
            <a:ext cx="936104" cy="938229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6719" y="4042660"/>
            <a:ext cx="316607" cy="23717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336" y="3066835"/>
            <a:ext cx="936104" cy="93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5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2000"/>
            <a:ext cx="8771468" cy="4571256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4077072"/>
            <a:ext cx="3528392" cy="1656184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4077072"/>
            <a:ext cx="3874924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268761"/>
            <a:ext cx="8712968" cy="416594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4038575"/>
            <a:ext cx="7560840" cy="142963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2996952"/>
            <a:ext cx="316607" cy="23717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2934448"/>
            <a:ext cx="432048" cy="42254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2934448"/>
            <a:ext cx="432048" cy="422543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2904265"/>
            <a:ext cx="432048" cy="42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23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89813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</Words>
  <Application>Microsoft Office PowerPoint</Application>
  <PresentationFormat>全屏显示(4:3)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31</cp:revision>
  <dcterms:created xsi:type="dcterms:W3CDTF">2022-11-08T02:00:37Z</dcterms:created>
  <dcterms:modified xsi:type="dcterms:W3CDTF">2025-01-05T14:14:46Z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F31E767D595F45E4A889CD33B013055E_13</vt:lpwstr>
  </property>
</Properties>
</file>