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有趣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的平面图形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第六单元能力素养提升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50" y="1268760"/>
            <a:ext cx="8825746" cy="367240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2276872"/>
            <a:ext cx="419100" cy="4476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292" y="2204864"/>
            <a:ext cx="419100" cy="4476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981325"/>
            <a:ext cx="419100" cy="4476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272" y="2981325"/>
            <a:ext cx="419100" cy="4476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3680445"/>
            <a:ext cx="419100" cy="4476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613" y="4509678"/>
            <a:ext cx="419100" cy="4476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4493493"/>
            <a:ext cx="419100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845381" cy="439248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2348880"/>
            <a:ext cx="864096" cy="5760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2413074"/>
            <a:ext cx="419100" cy="4476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690" y="3297558"/>
            <a:ext cx="497582" cy="9235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902" y="3214302"/>
            <a:ext cx="497582" cy="9235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4593702"/>
            <a:ext cx="864096" cy="8515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645" y="4578819"/>
            <a:ext cx="864096" cy="85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16832"/>
            <a:ext cx="8852507" cy="23762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7" y="2852937"/>
            <a:ext cx="2232248" cy="16589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2852937"/>
            <a:ext cx="2256975" cy="17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12968" cy="225151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095" y="1916832"/>
            <a:ext cx="2275334" cy="21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29</cp:revision>
  <dcterms:created xsi:type="dcterms:W3CDTF">2022-11-08T02:00:37Z</dcterms:created>
  <dcterms:modified xsi:type="dcterms:W3CDTF">2025-01-05T14:13:15Z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