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6" r:id="rId7"/>
    <p:sldId id="265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六 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有趣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的平面图形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第六单元能力素养提升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750" y="1268760"/>
            <a:ext cx="8825746" cy="367240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2276872"/>
            <a:ext cx="419100" cy="4476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0292" y="2204864"/>
            <a:ext cx="419100" cy="4476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072" y="2981325"/>
            <a:ext cx="419100" cy="4476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0272" y="2981325"/>
            <a:ext cx="419100" cy="44767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072" y="3680445"/>
            <a:ext cx="419100" cy="44767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4613" y="4509678"/>
            <a:ext cx="419100" cy="4476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0392" y="4493493"/>
            <a:ext cx="419100" cy="447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052736"/>
            <a:ext cx="8845381" cy="439248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2348880"/>
            <a:ext cx="864096" cy="57606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84" y="2413074"/>
            <a:ext cx="419100" cy="4476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2690" y="3297558"/>
            <a:ext cx="497582" cy="92353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9902" y="3214302"/>
            <a:ext cx="497582" cy="92353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4593702"/>
            <a:ext cx="864096" cy="85152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6645" y="4578819"/>
            <a:ext cx="864096" cy="851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916832"/>
            <a:ext cx="8852507" cy="237626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7" y="2852937"/>
            <a:ext cx="2232248" cy="165898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0192" y="2852937"/>
            <a:ext cx="2256975" cy="1724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700808"/>
            <a:ext cx="8712968" cy="225151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3095" y="1916832"/>
            <a:ext cx="2275334" cy="2176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22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89813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12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29</cp:revision>
  <dcterms:created xsi:type="dcterms:W3CDTF">2022-11-08T02:00:37Z</dcterms:created>
  <dcterms:modified xsi:type="dcterms:W3CDTF">2025-01-05T14:13:15Z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