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画数学连环画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03" y="1628801"/>
            <a:ext cx="8793485" cy="31683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293096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547" y="4255926"/>
            <a:ext cx="39052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297" y="4255926"/>
            <a:ext cx="390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024844"/>
            <a:ext cx="8908567" cy="306034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4499992" y="3356992"/>
            <a:ext cx="1584176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083771" y="3381747"/>
            <a:ext cx="2520677" cy="91134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7327316" y="3381747"/>
            <a:ext cx="125004" cy="91134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4499992" y="3406502"/>
            <a:ext cx="4070472" cy="88659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548680"/>
            <a:ext cx="8816683" cy="57606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3238500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238500"/>
            <a:ext cx="269071" cy="2625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321" y="3211066"/>
            <a:ext cx="39052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233" y="3202682"/>
            <a:ext cx="390525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5661248"/>
            <a:ext cx="390525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5661248"/>
            <a:ext cx="269071" cy="26250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873" y="5633814"/>
            <a:ext cx="39052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4875" y="5619303"/>
            <a:ext cx="390525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706" y="5309517"/>
            <a:ext cx="1376527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564904"/>
            <a:ext cx="878497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28</cp:revision>
  <dcterms:created xsi:type="dcterms:W3CDTF">2022-11-08T02:00:37Z</dcterms:created>
  <dcterms:modified xsi:type="dcterms:W3CDTF">2025-01-05T12:59:47Z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