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59" r:id="rId5"/>
    <p:sldId id="262" r:id="rId6"/>
    <p:sldId id="266" r:id="rId7"/>
    <p:sldId id="265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六 有趣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的平面图形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画数学连环画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03" y="1628801"/>
            <a:ext cx="8793485" cy="316835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4293096"/>
            <a:ext cx="390525" cy="381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9547" y="4255926"/>
            <a:ext cx="390525" cy="381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6297" y="4255926"/>
            <a:ext cx="39052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024844"/>
            <a:ext cx="8908567" cy="3060340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4499992" y="3356992"/>
            <a:ext cx="1584176" cy="93610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6083771" y="3381747"/>
            <a:ext cx="2520677" cy="911349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7327316" y="3381747"/>
            <a:ext cx="125004" cy="911349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4499992" y="3406502"/>
            <a:ext cx="4070472" cy="88659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548680"/>
            <a:ext cx="8816683" cy="57606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3238500"/>
            <a:ext cx="390525" cy="381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3238500"/>
            <a:ext cx="269071" cy="26250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9321" y="3211066"/>
            <a:ext cx="390525" cy="381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7233" y="3202682"/>
            <a:ext cx="390525" cy="381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5661248"/>
            <a:ext cx="390525" cy="381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5661248"/>
            <a:ext cx="269071" cy="26250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6873" y="5633814"/>
            <a:ext cx="390525" cy="381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4875" y="5619303"/>
            <a:ext cx="390525" cy="381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0706" y="5309517"/>
            <a:ext cx="1376527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564904"/>
            <a:ext cx="878497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2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981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28</cp:revision>
  <dcterms:created xsi:type="dcterms:W3CDTF">2022-11-08T02:00:37Z</dcterms:created>
  <dcterms:modified xsi:type="dcterms:W3CDTF">2025-01-05T12:59:47Z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