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有趣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的平面图形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拼图大挑战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69" y="1052736"/>
            <a:ext cx="8746619" cy="44644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367930"/>
            <a:ext cx="542925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015505"/>
            <a:ext cx="542925" cy="2613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6731" y="2015902"/>
            <a:ext cx="542925" cy="26136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602" y="2311350"/>
            <a:ext cx="542925" cy="26136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739" y="5085184"/>
            <a:ext cx="542925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227" y="5095825"/>
            <a:ext cx="542925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5085184"/>
            <a:ext cx="542925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10982"/>
            <a:ext cx="8928992" cy="29141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190" y="2852936"/>
            <a:ext cx="407194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190" y="3284984"/>
            <a:ext cx="407194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190" y="3737223"/>
            <a:ext cx="407194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190" y="4189462"/>
            <a:ext cx="407194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00809"/>
            <a:ext cx="8849491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556793"/>
            <a:ext cx="8856984" cy="345361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2924944"/>
            <a:ext cx="407194" cy="5040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578" y="2893843"/>
            <a:ext cx="407194" cy="50405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1533" y="2893843"/>
            <a:ext cx="407194" cy="50405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3573016"/>
            <a:ext cx="407194" cy="50405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578" y="3573016"/>
            <a:ext cx="407194" cy="50405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9262" y="3573016"/>
            <a:ext cx="407194" cy="50405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4326329"/>
            <a:ext cx="407194" cy="50405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4449" y="4311877"/>
            <a:ext cx="407194" cy="50405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636" y="4291710"/>
            <a:ext cx="407194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69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29</cp:revision>
  <dcterms:created xsi:type="dcterms:W3CDTF">2022-11-08T02:00:37Z</dcterms:created>
  <dcterms:modified xsi:type="dcterms:W3CDTF">2025-01-05T14:12:47Z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