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6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有趣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的平面图形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动手做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82" y="1520788"/>
            <a:ext cx="8877014" cy="3564396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1187624" y="3645024"/>
            <a:ext cx="5112568" cy="93610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043608" y="3645024"/>
            <a:ext cx="1872208" cy="97210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2912418" y="3627022"/>
            <a:ext cx="1872208" cy="97210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4860032" y="3573016"/>
            <a:ext cx="3456384" cy="104411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6587716" y="3635009"/>
            <a:ext cx="1581286" cy="982123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700808"/>
            <a:ext cx="8907543" cy="27363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3" y="2780929"/>
            <a:ext cx="2160240" cy="172294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896" y="2780929"/>
            <a:ext cx="1986530" cy="16908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8264" y="2835400"/>
            <a:ext cx="1872207" cy="158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75" y="1700808"/>
            <a:ext cx="8821713" cy="265879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6416" y="3356992"/>
            <a:ext cx="58102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72816"/>
            <a:ext cx="8819506" cy="302433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7" y="3789040"/>
            <a:ext cx="1152128" cy="110945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5" y="3758658"/>
            <a:ext cx="996304" cy="113983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9317" y="3799466"/>
            <a:ext cx="999895" cy="105822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6760" y="3765944"/>
            <a:ext cx="1008695" cy="107538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95455" y="3789040"/>
            <a:ext cx="1040841" cy="109288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00538" y="3751445"/>
            <a:ext cx="1106243" cy="110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9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28</cp:revision>
  <dcterms:created xsi:type="dcterms:W3CDTF">2022-11-08T02:00:37Z</dcterms:created>
  <dcterms:modified xsi:type="dcterms:W3CDTF">2025-01-05T12:45:36Z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