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4F442-BF84-4824-81C7-C0E1BF77591F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5BCB4-0468-4AE9-9E22-589B383019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064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5BCB4-0468-4AE9-9E22-589B3830193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549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动手做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15" y="1628800"/>
            <a:ext cx="8826059" cy="33843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2492896"/>
            <a:ext cx="349316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4812" y="2492896"/>
            <a:ext cx="349316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35" y="2435374"/>
            <a:ext cx="349316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5094" y="3032956"/>
            <a:ext cx="349316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284" y="3573016"/>
            <a:ext cx="349316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5203" y="3566914"/>
            <a:ext cx="349316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4077072"/>
            <a:ext cx="349316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4576353"/>
            <a:ext cx="349316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4573463"/>
            <a:ext cx="349316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6758" y="4573463"/>
            <a:ext cx="349316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6"/>
            <a:ext cx="8712968" cy="26323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861048"/>
            <a:ext cx="792088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3857228"/>
            <a:ext cx="792088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857228"/>
            <a:ext cx="792088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3857228"/>
            <a:ext cx="79208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58" y="1448943"/>
            <a:ext cx="8819430" cy="370824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708920"/>
            <a:ext cx="4320480" cy="25300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996952"/>
            <a:ext cx="2016224" cy="183681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0786" y="3645024"/>
            <a:ext cx="2160240" cy="177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44824"/>
            <a:ext cx="8738070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104" y="3356992"/>
            <a:ext cx="7992888" cy="15231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3410393"/>
            <a:ext cx="1008112" cy="14163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3270846"/>
            <a:ext cx="978995" cy="155590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8064" y="3357016"/>
            <a:ext cx="1020184" cy="14697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0974" y="3340619"/>
            <a:ext cx="947450" cy="155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5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全屏显示(4:3)</PresentationFormat>
  <Paragraphs>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29</cp:revision>
  <dcterms:created xsi:type="dcterms:W3CDTF">2022-11-08T02:00:37Z</dcterms:created>
  <dcterms:modified xsi:type="dcterms:W3CDTF">2025-01-05T14:12:01Z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