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2" r:id="rId6"/>
    <p:sldId id="266" r:id="rId7"/>
    <p:sldId id="265" r:id="rId8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4F442-BF84-4824-81C7-C0E1BF77591F}" type="datetimeFigureOut">
              <a:rPr lang="zh-CN" altLang="en-US" smtClean="0"/>
              <a:t>2025/1/5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5BCB4-0468-4AE9-9E22-589B383019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1064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5BCB4-0468-4AE9-9E22-589B3830193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549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六 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有趣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的平面图形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动手做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二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915" y="1628800"/>
            <a:ext cx="8826059" cy="338437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9752" y="2492896"/>
            <a:ext cx="349316" cy="2880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4812" y="2492896"/>
            <a:ext cx="349316" cy="2880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5735" y="2435374"/>
            <a:ext cx="349316" cy="2880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5094" y="3032956"/>
            <a:ext cx="349316" cy="28803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9284" y="3573016"/>
            <a:ext cx="349316" cy="28803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5203" y="3566914"/>
            <a:ext cx="349316" cy="28803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9632" y="4077072"/>
            <a:ext cx="349316" cy="28803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9632" y="4576353"/>
            <a:ext cx="349316" cy="28803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3848" y="4573463"/>
            <a:ext cx="349316" cy="28803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6758" y="4573463"/>
            <a:ext cx="349316" cy="288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772816"/>
            <a:ext cx="8712968" cy="263236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3861048"/>
            <a:ext cx="792088" cy="43204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3857228"/>
            <a:ext cx="792088" cy="4320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120" y="3857228"/>
            <a:ext cx="792088" cy="4320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3857228"/>
            <a:ext cx="79208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58" y="1448943"/>
            <a:ext cx="8819430" cy="370824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6" y="2708920"/>
            <a:ext cx="4320480" cy="253001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9832" y="2996952"/>
            <a:ext cx="2016224" cy="183681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0786" y="3645024"/>
            <a:ext cx="2160240" cy="1772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1844824"/>
            <a:ext cx="8738070" cy="273630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104" y="3356992"/>
            <a:ext cx="7992888" cy="152315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3410393"/>
            <a:ext cx="1008112" cy="141635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9832" y="3270846"/>
            <a:ext cx="978995" cy="155590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48064" y="3357016"/>
            <a:ext cx="1020184" cy="146975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40974" y="3340619"/>
            <a:ext cx="947450" cy="155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15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89813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</Words>
  <Application>Microsoft Office PowerPoint</Application>
  <PresentationFormat>全屏显示(4:3)</PresentationFormat>
  <Paragraphs>3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等线</vt:lpstr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29</cp:revision>
  <dcterms:created xsi:type="dcterms:W3CDTF">2022-11-08T02:00:37Z</dcterms:created>
  <dcterms:modified xsi:type="dcterms:W3CDTF">2025-01-05T14:12:01Z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