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有趣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的平面图形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动手做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0"/>
            <a:ext cx="8801985" cy="3147975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>
            <a:off x="1331640" y="3336615"/>
            <a:ext cx="2232248" cy="86409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475656" y="3202787"/>
            <a:ext cx="2016224" cy="114194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5436096" y="3335077"/>
            <a:ext cx="2050201" cy="79362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5580112" y="3335078"/>
            <a:ext cx="1800200" cy="86563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194341"/>
            <a:ext cx="8928992" cy="2458795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611560" y="3832473"/>
            <a:ext cx="864096" cy="64807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320702" y="3837037"/>
            <a:ext cx="576064" cy="59055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520455" y="3880470"/>
            <a:ext cx="576064" cy="59055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4144144" y="3832473"/>
            <a:ext cx="499864" cy="59511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170662" y="3832473"/>
            <a:ext cx="576064" cy="59055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312496" y="3832473"/>
            <a:ext cx="576064" cy="59055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31" y="1484785"/>
            <a:ext cx="8744457" cy="360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988840"/>
            <a:ext cx="8766742" cy="2736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573017"/>
            <a:ext cx="1368152" cy="130753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3595862"/>
            <a:ext cx="1893925" cy="108478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5765" y="3446257"/>
            <a:ext cx="1512168" cy="1485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4400" y="3761104"/>
            <a:ext cx="1515387" cy="99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9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29</cp:revision>
  <dcterms:created xsi:type="dcterms:W3CDTF">2022-11-08T02:00:37Z</dcterms:created>
  <dcterms:modified xsi:type="dcterms:W3CDTF">2025-01-05T14:11:27Z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