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认识图形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8799219" cy="288032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259632" y="3212976"/>
            <a:ext cx="2592288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2123728" y="3212976"/>
            <a:ext cx="720080" cy="93533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 flipV="1">
            <a:off x="4067944" y="3356994"/>
            <a:ext cx="1656184" cy="86409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 flipV="1">
            <a:off x="5722218" y="3322317"/>
            <a:ext cx="1656184" cy="86409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2195736" y="3299076"/>
            <a:ext cx="4752528" cy="84923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5587234" y="3329747"/>
            <a:ext cx="3017214" cy="89134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16832"/>
            <a:ext cx="8784976" cy="23510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141" y="3801126"/>
            <a:ext cx="864096" cy="4095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5489" y="3801125"/>
            <a:ext cx="864096" cy="4095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603" y="3797014"/>
            <a:ext cx="864096" cy="4095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9717" y="3797014"/>
            <a:ext cx="864096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30546"/>
            <a:ext cx="8784976" cy="2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68760"/>
            <a:ext cx="8802611" cy="39604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1988840"/>
            <a:ext cx="576064" cy="3848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166" y="1988840"/>
            <a:ext cx="576064" cy="3848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659" y="1992635"/>
            <a:ext cx="576064" cy="3848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5230" y="1988840"/>
            <a:ext cx="576064" cy="3848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9553" y="2492896"/>
            <a:ext cx="576064" cy="3926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124" y="2489101"/>
            <a:ext cx="576064" cy="39268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617" y="2492896"/>
            <a:ext cx="576064" cy="39268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5358" y="2489101"/>
            <a:ext cx="576064" cy="39268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141" y="4827265"/>
            <a:ext cx="432048" cy="38482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844380"/>
            <a:ext cx="432048" cy="38482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844380"/>
            <a:ext cx="432048" cy="38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