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2642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重难点强化小专题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四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 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竖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式计算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916833"/>
            <a:ext cx="8856984" cy="256193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2708920"/>
            <a:ext cx="333375" cy="3048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3140968"/>
            <a:ext cx="1629519" cy="128096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2708920"/>
            <a:ext cx="333375" cy="3048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3140968"/>
            <a:ext cx="1629519" cy="128096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6628" y="2708920"/>
            <a:ext cx="333375" cy="3048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0484" y="3140968"/>
            <a:ext cx="1629519" cy="128096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2073" y="2714309"/>
            <a:ext cx="333375" cy="3048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5929" y="3146357"/>
            <a:ext cx="1629519" cy="12809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3" y="1556793"/>
            <a:ext cx="8904367" cy="360039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091" y="4778102"/>
            <a:ext cx="333375" cy="3048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5437" y="3876223"/>
            <a:ext cx="1368152" cy="128096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9" y="4713430"/>
            <a:ext cx="447312" cy="38852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8187" y="4713033"/>
            <a:ext cx="447312" cy="38852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2583" y="3876222"/>
            <a:ext cx="1368152" cy="128096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622" y="3849503"/>
            <a:ext cx="1368152" cy="1280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628800"/>
            <a:ext cx="8833081" cy="338437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666" y="2978088"/>
            <a:ext cx="333375" cy="3048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8722" y="3004381"/>
            <a:ext cx="316080" cy="28898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4058" y="3004381"/>
            <a:ext cx="333375" cy="3048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6284" y="2986949"/>
            <a:ext cx="333375" cy="3048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9596" y="3501008"/>
            <a:ext cx="333375" cy="3048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666" y="4506069"/>
            <a:ext cx="333375" cy="3048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8722" y="4532362"/>
            <a:ext cx="316080" cy="28898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4058" y="4532362"/>
            <a:ext cx="333375" cy="3048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6284" y="4514930"/>
            <a:ext cx="333375" cy="3048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4506069"/>
            <a:ext cx="333375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8" y="1916832"/>
            <a:ext cx="8833971" cy="288032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4005064"/>
            <a:ext cx="691276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981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23</cp:revision>
  <dcterms:created xsi:type="dcterms:W3CDTF">2022-11-08T02:00:37Z</dcterms:created>
  <dcterms:modified xsi:type="dcterms:W3CDTF">2025-01-05T14:10:34Z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