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7" r:id="rId7"/>
    <p:sldId id="265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以内数加与减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整理与复习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340768"/>
            <a:ext cx="8908328" cy="424847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5221" y="2123331"/>
            <a:ext cx="352425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944" y="2113805"/>
            <a:ext cx="352425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2134394"/>
            <a:ext cx="352425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3390" y="2141636"/>
            <a:ext cx="352425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9008" y="2636912"/>
            <a:ext cx="352425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1731" y="2627386"/>
            <a:ext cx="352425" cy="390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7568" y="2636912"/>
            <a:ext cx="352425" cy="3905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3390" y="2636911"/>
            <a:ext cx="352425" cy="3905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5220" y="3810000"/>
            <a:ext cx="352425" cy="3905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937" y="4152900"/>
            <a:ext cx="1397496" cy="143634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943" y="3806550"/>
            <a:ext cx="352425" cy="3905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6660" y="4149450"/>
            <a:ext cx="1397496" cy="143634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7569" y="3854175"/>
            <a:ext cx="352425" cy="39052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6286" y="4197075"/>
            <a:ext cx="1397496" cy="143634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0292" y="3753952"/>
            <a:ext cx="352425" cy="39052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9009" y="4096852"/>
            <a:ext cx="1397496" cy="14363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76" y="1916832"/>
            <a:ext cx="8827412" cy="2664296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481572" y="3281933"/>
            <a:ext cx="3024336" cy="50405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V="1">
            <a:off x="1979712" y="3284984"/>
            <a:ext cx="936104" cy="539105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2267744" y="3286126"/>
            <a:ext cx="1728192" cy="537963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V="1">
            <a:off x="4572000" y="3298889"/>
            <a:ext cx="1152128" cy="490151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 flipV="1">
            <a:off x="6990700" y="3309461"/>
            <a:ext cx="173588" cy="479579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7164288" y="3298889"/>
            <a:ext cx="1152128" cy="490151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844824"/>
            <a:ext cx="8883481" cy="266429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4005064"/>
            <a:ext cx="352425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5924" y="4005064"/>
            <a:ext cx="352425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775" y="4003712"/>
            <a:ext cx="456628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5357" y="4042581"/>
            <a:ext cx="243297" cy="26959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5870" y="3991542"/>
            <a:ext cx="352425" cy="390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9136" y="3982017"/>
            <a:ext cx="352425" cy="3905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1987" y="3980665"/>
            <a:ext cx="456628" cy="3905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8569" y="4019534"/>
            <a:ext cx="243297" cy="26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379546"/>
            <a:ext cx="8856984" cy="356162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3933056"/>
            <a:ext cx="5616624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64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13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25</cp:revision>
  <dcterms:created xsi:type="dcterms:W3CDTF">2022-11-08T02:00:37Z</dcterms:created>
  <dcterms:modified xsi:type="dcterms:W3CDTF">2025-01-05T14:08:33Z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