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第五单元易错易混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72816"/>
            <a:ext cx="8856984" cy="29854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221088"/>
            <a:ext cx="352425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4232126"/>
            <a:ext cx="352425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185" y="4221088"/>
            <a:ext cx="352425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249" y="4232126"/>
            <a:ext cx="352425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313" y="4221088"/>
            <a:ext cx="352425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759" y="4243164"/>
            <a:ext cx="352425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6654" y="4221088"/>
            <a:ext cx="352425" cy="342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380" y="4243164"/>
            <a:ext cx="352425" cy="34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175" y="4254202"/>
            <a:ext cx="352425" cy="342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5288" y="4254202"/>
            <a:ext cx="352425" cy="34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12776"/>
            <a:ext cx="8712968" cy="376636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4725144"/>
            <a:ext cx="352425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266" y="3592066"/>
            <a:ext cx="1089645" cy="115212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4725144"/>
            <a:ext cx="352425" cy="34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592066"/>
            <a:ext cx="1089645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77539"/>
            <a:ext cx="8784976" cy="255957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830" y="3251076"/>
            <a:ext cx="296033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524" y="3260601"/>
            <a:ext cx="296033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3237359"/>
            <a:ext cx="296033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813" y="3933056"/>
            <a:ext cx="296033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540" y="3952478"/>
            <a:ext cx="296033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5" y="3952478"/>
            <a:ext cx="296033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556792"/>
            <a:ext cx="8832981" cy="33123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492896"/>
            <a:ext cx="3600400" cy="100811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933056"/>
            <a:ext cx="430787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24</cp:revision>
  <dcterms:created xsi:type="dcterms:W3CDTF">2022-11-08T02:00:37Z</dcterms:created>
  <dcterms:modified xsi:type="dcterms:W3CDTF">2025-01-05T12:14:54Z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