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以内数加与减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第五单元能力素养提升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40083"/>
            <a:ext cx="8856984" cy="26410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444" y="2996952"/>
            <a:ext cx="360040" cy="38326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2996952"/>
            <a:ext cx="360040" cy="38326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1429" y="2996952"/>
            <a:ext cx="360040" cy="38326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930" y="2996952"/>
            <a:ext cx="360040" cy="38326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8776" y="2986272"/>
            <a:ext cx="360040" cy="3832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444" y="3923531"/>
            <a:ext cx="360040" cy="38326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8620" y="3923531"/>
            <a:ext cx="360040" cy="38326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121" y="3923531"/>
            <a:ext cx="360040" cy="38326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3622" y="3923531"/>
            <a:ext cx="360040" cy="38326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3468" y="3912851"/>
            <a:ext cx="360040" cy="3832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132856"/>
            <a:ext cx="8778430" cy="25922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3403476"/>
            <a:ext cx="360040" cy="38326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4706" y="4053844"/>
            <a:ext cx="360040" cy="38326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2395" y="3399270"/>
            <a:ext cx="360040" cy="38326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884" y="4049638"/>
            <a:ext cx="360040" cy="38326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9282" y="3395636"/>
            <a:ext cx="360040" cy="3832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8679" y="4086444"/>
            <a:ext cx="360040" cy="38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865143"/>
            <a:ext cx="8784976" cy="249996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3501008"/>
            <a:ext cx="936104" cy="38326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5" y="3501008"/>
            <a:ext cx="936104" cy="38326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3480048"/>
            <a:ext cx="936104" cy="38326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1" y="3440800"/>
            <a:ext cx="936104" cy="38326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320" y="3480048"/>
            <a:ext cx="936104" cy="3832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3981836"/>
            <a:ext cx="936104" cy="38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24744"/>
            <a:ext cx="8773582" cy="44644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844824"/>
            <a:ext cx="366703" cy="38449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6359" y="1844080"/>
            <a:ext cx="366703" cy="38449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6535" y="1844080"/>
            <a:ext cx="366703" cy="3844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6984" y="1905909"/>
            <a:ext cx="248766" cy="26083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2910" y="3069704"/>
            <a:ext cx="366703" cy="38449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9597" y="3068960"/>
            <a:ext cx="366703" cy="38449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5217" y="3068960"/>
            <a:ext cx="366703" cy="38449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0222" y="3130789"/>
            <a:ext cx="248766" cy="2608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4149080"/>
            <a:ext cx="5112568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25</cp:revision>
  <dcterms:created xsi:type="dcterms:W3CDTF">2022-11-08T02:00:37Z</dcterms:created>
  <dcterms:modified xsi:type="dcterms:W3CDTF">2025-01-05T14:06:31Z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